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2" r:id="rId3"/>
    <p:sldId id="279" r:id="rId4"/>
    <p:sldId id="257" r:id="rId5"/>
    <p:sldId id="265" r:id="rId6"/>
    <p:sldId id="264" r:id="rId7"/>
    <p:sldId id="267" r:id="rId8"/>
    <p:sldId id="277" r:id="rId9"/>
    <p:sldId id="266" r:id="rId10"/>
    <p:sldId id="278" r:id="rId11"/>
    <p:sldId id="268" r:id="rId12"/>
    <p:sldId id="271" r:id="rId13"/>
    <p:sldId id="269" r:id="rId14"/>
    <p:sldId id="270" r:id="rId15"/>
    <p:sldId id="273" r:id="rId16"/>
    <p:sldId id="258" r:id="rId17"/>
    <p:sldId id="263" r:id="rId18"/>
    <p:sldId id="261" r:id="rId19"/>
    <p:sldId id="274" r:id="rId20"/>
    <p:sldId id="276" r:id="rId21"/>
    <p:sldId id="262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1B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1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30CFD8-59B6-7C46-B01A-A1415596E36F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EFC3BD-5324-244D-B046-C5A1BEB130C2}">
      <dgm:prSet phldrT="[Text]"/>
      <dgm:spPr>
        <a:solidFill>
          <a:srgbClr val="FF6600"/>
        </a:solidFill>
      </dgm:spPr>
      <dgm:t>
        <a:bodyPr/>
        <a:lstStyle/>
        <a:p>
          <a:r>
            <a:rPr lang="en-US" dirty="0" smtClean="0"/>
            <a:t>Know your Brand</a:t>
          </a:r>
          <a:endParaRPr lang="en-US" dirty="0"/>
        </a:p>
      </dgm:t>
    </dgm:pt>
    <dgm:pt modelId="{6123111E-84FE-5143-AA97-92F1ECD36030}" type="parTrans" cxnId="{10757FB7-1955-B544-B7E7-B4E0DCDBAEC9}">
      <dgm:prSet/>
      <dgm:spPr/>
      <dgm:t>
        <a:bodyPr/>
        <a:lstStyle/>
        <a:p>
          <a:endParaRPr lang="en-US"/>
        </a:p>
      </dgm:t>
    </dgm:pt>
    <dgm:pt modelId="{8744D07B-9EF7-BF48-8FB1-9C8F8CE09018}" type="sibTrans" cxnId="{10757FB7-1955-B544-B7E7-B4E0DCDBAEC9}">
      <dgm:prSet/>
      <dgm:spPr/>
      <dgm:t>
        <a:bodyPr/>
        <a:lstStyle/>
        <a:p>
          <a:endParaRPr lang="en-US"/>
        </a:p>
      </dgm:t>
    </dgm:pt>
    <dgm:pt modelId="{8E0C169F-9104-8C41-83B9-43305AF67202}">
      <dgm:prSet phldrT="[Text]"/>
      <dgm:spPr>
        <a:solidFill>
          <a:srgbClr val="FF6600"/>
        </a:solidFill>
      </dgm:spPr>
      <dgm:t>
        <a:bodyPr/>
        <a:lstStyle/>
        <a:p>
          <a:r>
            <a:rPr lang="en-US" dirty="0" smtClean="0"/>
            <a:t>Know your Community</a:t>
          </a:r>
          <a:endParaRPr lang="en-US" dirty="0"/>
        </a:p>
      </dgm:t>
    </dgm:pt>
    <dgm:pt modelId="{CCC8AF80-5D79-5E48-929B-7D4EFCAC9560}" type="parTrans" cxnId="{3310DBAE-8862-0649-9443-19BE2C116DFC}">
      <dgm:prSet/>
      <dgm:spPr/>
      <dgm:t>
        <a:bodyPr/>
        <a:lstStyle/>
        <a:p>
          <a:endParaRPr lang="en-US"/>
        </a:p>
      </dgm:t>
    </dgm:pt>
    <dgm:pt modelId="{F1781E1D-5A69-6B4B-9B9F-732A596AD7B1}" type="sibTrans" cxnId="{3310DBAE-8862-0649-9443-19BE2C116DFC}">
      <dgm:prSet/>
      <dgm:spPr/>
      <dgm:t>
        <a:bodyPr/>
        <a:lstStyle/>
        <a:p>
          <a:endParaRPr lang="en-US"/>
        </a:p>
      </dgm:t>
    </dgm:pt>
    <dgm:pt modelId="{FA602718-2CC1-454B-954A-55BF7C16ADC0}">
      <dgm:prSet phldrT="[Text]"/>
      <dgm:spPr>
        <a:solidFill>
          <a:srgbClr val="FF6600"/>
        </a:solidFill>
      </dgm:spPr>
      <dgm:t>
        <a:bodyPr/>
        <a:lstStyle/>
        <a:p>
          <a:r>
            <a:rPr lang="en-US" dirty="0" smtClean="0"/>
            <a:t>Know your Market</a:t>
          </a:r>
          <a:endParaRPr lang="en-US" dirty="0"/>
        </a:p>
      </dgm:t>
    </dgm:pt>
    <dgm:pt modelId="{8829692A-2E8D-4341-94B4-B75B5810126E}" type="parTrans" cxnId="{FAE5159B-DDC5-534C-A475-D653ADB7AC3C}">
      <dgm:prSet/>
      <dgm:spPr/>
      <dgm:t>
        <a:bodyPr/>
        <a:lstStyle/>
        <a:p>
          <a:endParaRPr lang="en-US"/>
        </a:p>
      </dgm:t>
    </dgm:pt>
    <dgm:pt modelId="{8F48A36E-196D-FC47-92D4-662564757C51}" type="sibTrans" cxnId="{FAE5159B-DDC5-534C-A475-D653ADB7AC3C}">
      <dgm:prSet/>
      <dgm:spPr/>
      <dgm:t>
        <a:bodyPr/>
        <a:lstStyle/>
        <a:p>
          <a:endParaRPr lang="en-US"/>
        </a:p>
      </dgm:t>
    </dgm:pt>
    <dgm:pt modelId="{BF35FB63-D01A-F94F-9B95-C486EDF2A8C4}">
      <dgm:prSet phldrT="[Text]"/>
      <dgm:spPr>
        <a:solidFill>
          <a:srgbClr val="FF6600"/>
        </a:solidFill>
      </dgm:spPr>
      <dgm:t>
        <a:bodyPr/>
        <a:lstStyle/>
        <a:p>
          <a:r>
            <a:rPr lang="en-US" dirty="0" smtClean="0"/>
            <a:t>Know your Future</a:t>
          </a:r>
          <a:endParaRPr lang="en-US" dirty="0"/>
        </a:p>
      </dgm:t>
    </dgm:pt>
    <dgm:pt modelId="{06970D4F-F7CF-9646-A8C1-329CFADF89AC}" type="parTrans" cxnId="{A5F0FC77-9C81-EB48-A1D6-0EAE6866C06E}">
      <dgm:prSet/>
      <dgm:spPr/>
      <dgm:t>
        <a:bodyPr/>
        <a:lstStyle/>
        <a:p>
          <a:endParaRPr lang="en-US"/>
        </a:p>
      </dgm:t>
    </dgm:pt>
    <dgm:pt modelId="{2B9E175D-385D-964D-9AAB-3C467D30074F}" type="sibTrans" cxnId="{A5F0FC77-9C81-EB48-A1D6-0EAE6866C06E}">
      <dgm:prSet/>
      <dgm:spPr/>
      <dgm:t>
        <a:bodyPr/>
        <a:lstStyle/>
        <a:p>
          <a:endParaRPr lang="en-US"/>
        </a:p>
      </dgm:t>
    </dgm:pt>
    <dgm:pt modelId="{C2B52D24-AC3C-444A-95C2-693D802530E7}" type="pres">
      <dgm:prSet presAssocID="{2B30CFD8-59B6-7C46-B01A-A1415596E3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770A38-D2D3-8C47-A753-E1D7616AEE26}" type="pres">
      <dgm:prSet presAssocID="{E5EFC3BD-5324-244D-B046-C5A1BEB130C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B6C1A0-86BA-F640-973A-F46C0266DAA6}" type="pres">
      <dgm:prSet presAssocID="{8744D07B-9EF7-BF48-8FB1-9C8F8CE09018}" presName="sibTrans" presStyleCnt="0"/>
      <dgm:spPr/>
      <dgm:t>
        <a:bodyPr/>
        <a:lstStyle/>
        <a:p>
          <a:endParaRPr lang="en-US"/>
        </a:p>
      </dgm:t>
    </dgm:pt>
    <dgm:pt modelId="{1A7220D9-FDD6-6B49-AA67-028D1C2DE959}" type="pres">
      <dgm:prSet presAssocID="{8E0C169F-9104-8C41-83B9-43305AF6720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55D848-5BA6-874B-8DF0-3968B5B0420B}" type="pres">
      <dgm:prSet presAssocID="{F1781E1D-5A69-6B4B-9B9F-732A596AD7B1}" presName="sibTrans" presStyleCnt="0"/>
      <dgm:spPr/>
      <dgm:t>
        <a:bodyPr/>
        <a:lstStyle/>
        <a:p>
          <a:endParaRPr lang="en-US"/>
        </a:p>
      </dgm:t>
    </dgm:pt>
    <dgm:pt modelId="{E6464D4C-6FDB-7543-907D-6E6626B2E8AA}" type="pres">
      <dgm:prSet presAssocID="{FA602718-2CC1-454B-954A-55BF7C16ADC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E27650-9FDD-6E41-8697-D5022C842ABB}" type="pres">
      <dgm:prSet presAssocID="{8F48A36E-196D-FC47-92D4-662564757C51}" presName="sibTrans" presStyleCnt="0"/>
      <dgm:spPr/>
      <dgm:t>
        <a:bodyPr/>
        <a:lstStyle/>
        <a:p>
          <a:endParaRPr lang="en-US"/>
        </a:p>
      </dgm:t>
    </dgm:pt>
    <dgm:pt modelId="{458731E4-032E-AA48-9F49-9BED2820F497}" type="pres">
      <dgm:prSet presAssocID="{BF35FB63-D01A-F94F-9B95-C486EDF2A8C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2F65CA-FA83-3C4B-9CA1-14EA9D0AF80A}" type="presOf" srcId="{2B30CFD8-59B6-7C46-B01A-A1415596E36F}" destId="{C2B52D24-AC3C-444A-95C2-693D802530E7}" srcOrd="0" destOrd="0" presId="urn:microsoft.com/office/officeart/2005/8/layout/default"/>
    <dgm:cxn modelId="{0BE569D0-CC5A-B94C-BDA6-4555A3B8F61D}" type="presOf" srcId="{E5EFC3BD-5324-244D-B046-C5A1BEB130C2}" destId="{10770A38-D2D3-8C47-A753-E1D7616AEE26}" srcOrd="0" destOrd="0" presId="urn:microsoft.com/office/officeart/2005/8/layout/default"/>
    <dgm:cxn modelId="{3310DBAE-8862-0649-9443-19BE2C116DFC}" srcId="{2B30CFD8-59B6-7C46-B01A-A1415596E36F}" destId="{8E0C169F-9104-8C41-83B9-43305AF67202}" srcOrd="1" destOrd="0" parTransId="{CCC8AF80-5D79-5E48-929B-7D4EFCAC9560}" sibTransId="{F1781E1D-5A69-6B4B-9B9F-732A596AD7B1}"/>
    <dgm:cxn modelId="{10757FB7-1955-B544-B7E7-B4E0DCDBAEC9}" srcId="{2B30CFD8-59B6-7C46-B01A-A1415596E36F}" destId="{E5EFC3BD-5324-244D-B046-C5A1BEB130C2}" srcOrd="0" destOrd="0" parTransId="{6123111E-84FE-5143-AA97-92F1ECD36030}" sibTransId="{8744D07B-9EF7-BF48-8FB1-9C8F8CE09018}"/>
    <dgm:cxn modelId="{A5F0FC77-9C81-EB48-A1D6-0EAE6866C06E}" srcId="{2B30CFD8-59B6-7C46-B01A-A1415596E36F}" destId="{BF35FB63-D01A-F94F-9B95-C486EDF2A8C4}" srcOrd="3" destOrd="0" parTransId="{06970D4F-F7CF-9646-A8C1-329CFADF89AC}" sibTransId="{2B9E175D-385D-964D-9AAB-3C467D30074F}"/>
    <dgm:cxn modelId="{FAE5159B-DDC5-534C-A475-D653ADB7AC3C}" srcId="{2B30CFD8-59B6-7C46-B01A-A1415596E36F}" destId="{FA602718-2CC1-454B-954A-55BF7C16ADC0}" srcOrd="2" destOrd="0" parTransId="{8829692A-2E8D-4341-94B4-B75B5810126E}" sibTransId="{8F48A36E-196D-FC47-92D4-662564757C51}"/>
    <dgm:cxn modelId="{392E95B8-7849-BD45-8D59-9C2CEBD56188}" type="presOf" srcId="{FA602718-2CC1-454B-954A-55BF7C16ADC0}" destId="{E6464D4C-6FDB-7543-907D-6E6626B2E8AA}" srcOrd="0" destOrd="0" presId="urn:microsoft.com/office/officeart/2005/8/layout/default"/>
    <dgm:cxn modelId="{30654A27-27CB-454C-8E99-8305F77B40C9}" type="presOf" srcId="{8E0C169F-9104-8C41-83B9-43305AF67202}" destId="{1A7220D9-FDD6-6B49-AA67-028D1C2DE959}" srcOrd="0" destOrd="0" presId="urn:microsoft.com/office/officeart/2005/8/layout/default"/>
    <dgm:cxn modelId="{01A78DD8-CA45-214E-9AB0-DA3123D5B0A2}" type="presOf" srcId="{BF35FB63-D01A-F94F-9B95-C486EDF2A8C4}" destId="{458731E4-032E-AA48-9F49-9BED2820F497}" srcOrd="0" destOrd="0" presId="urn:microsoft.com/office/officeart/2005/8/layout/default"/>
    <dgm:cxn modelId="{F42F7F1F-6773-A34A-9C4D-E6CF5690CA49}" type="presParOf" srcId="{C2B52D24-AC3C-444A-95C2-693D802530E7}" destId="{10770A38-D2D3-8C47-A753-E1D7616AEE26}" srcOrd="0" destOrd="0" presId="urn:microsoft.com/office/officeart/2005/8/layout/default"/>
    <dgm:cxn modelId="{EE879561-378D-EE45-9097-4A8F031D6AA0}" type="presParOf" srcId="{C2B52D24-AC3C-444A-95C2-693D802530E7}" destId="{B1B6C1A0-86BA-F640-973A-F46C0266DAA6}" srcOrd="1" destOrd="0" presId="urn:microsoft.com/office/officeart/2005/8/layout/default"/>
    <dgm:cxn modelId="{E7DD8DB4-9DD4-2944-AFC8-AB56FB305256}" type="presParOf" srcId="{C2B52D24-AC3C-444A-95C2-693D802530E7}" destId="{1A7220D9-FDD6-6B49-AA67-028D1C2DE959}" srcOrd="2" destOrd="0" presId="urn:microsoft.com/office/officeart/2005/8/layout/default"/>
    <dgm:cxn modelId="{9B5A70E1-52BF-FB45-85ED-EAD45BB5EFED}" type="presParOf" srcId="{C2B52D24-AC3C-444A-95C2-693D802530E7}" destId="{EA55D848-5BA6-874B-8DF0-3968B5B0420B}" srcOrd="3" destOrd="0" presId="urn:microsoft.com/office/officeart/2005/8/layout/default"/>
    <dgm:cxn modelId="{AA5C3E55-0D42-344C-B236-B59DDCE16F9B}" type="presParOf" srcId="{C2B52D24-AC3C-444A-95C2-693D802530E7}" destId="{E6464D4C-6FDB-7543-907D-6E6626B2E8AA}" srcOrd="4" destOrd="0" presId="urn:microsoft.com/office/officeart/2005/8/layout/default"/>
    <dgm:cxn modelId="{C7D8C01F-4A43-5741-A945-C9561C0A0634}" type="presParOf" srcId="{C2B52D24-AC3C-444A-95C2-693D802530E7}" destId="{45E27650-9FDD-6E41-8697-D5022C842ABB}" srcOrd="5" destOrd="0" presId="urn:microsoft.com/office/officeart/2005/8/layout/default"/>
    <dgm:cxn modelId="{A30230AD-8A9E-EB44-9E3B-108FA1F1A997}" type="presParOf" srcId="{C2B52D24-AC3C-444A-95C2-693D802530E7}" destId="{458731E4-032E-AA48-9F49-9BED2820F49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8F8241-AD69-644D-80EB-A1EC75D2B9C1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6DC4B6-6450-8942-9AB6-93E893080BAE}">
      <dgm:prSet phldrT="[Text]" custT="1"/>
      <dgm:spPr>
        <a:solidFill>
          <a:srgbClr val="FF6600"/>
        </a:solidFill>
      </dgm:spPr>
      <dgm:t>
        <a:bodyPr/>
        <a:lstStyle/>
        <a:p>
          <a:r>
            <a:rPr lang="en-US" sz="1400" dirty="0" smtClean="0"/>
            <a:t>Regulators</a:t>
          </a:r>
          <a:endParaRPr lang="en-US" sz="1400" dirty="0"/>
        </a:p>
      </dgm:t>
    </dgm:pt>
    <dgm:pt modelId="{7D40F32E-0AE7-6046-81D7-1D2313F57501}" type="parTrans" cxnId="{D2A78FAD-4286-F14F-B038-723265F1CC38}">
      <dgm:prSet/>
      <dgm:spPr/>
      <dgm:t>
        <a:bodyPr/>
        <a:lstStyle/>
        <a:p>
          <a:endParaRPr lang="en-US"/>
        </a:p>
      </dgm:t>
    </dgm:pt>
    <dgm:pt modelId="{B579C7D4-D296-CF40-BFDB-F69CCF9E358E}" type="sibTrans" cxnId="{D2A78FAD-4286-F14F-B038-723265F1CC38}">
      <dgm:prSet/>
      <dgm:spPr>
        <a:solidFill>
          <a:srgbClr val="401B6E"/>
        </a:solidFill>
      </dgm:spPr>
      <dgm:t>
        <a:bodyPr/>
        <a:lstStyle/>
        <a:p>
          <a:endParaRPr lang="en-US"/>
        </a:p>
      </dgm:t>
    </dgm:pt>
    <dgm:pt modelId="{75CB6687-AB52-CA4C-ABDA-9670D0B07B0F}">
      <dgm:prSet phldrT="[Text]" custT="1"/>
      <dgm:spPr>
        <a:solidFill>
          <a:srgbClr val="FF6600"/>
        </a:solidFill>
      </dgm:spPr>
      <dgm:t>
        <a:bodyPr/>
        <a:lstStyle/>
        <a:p>
          <a:r>
            <a:rPr lang="en-US" sz="1400" dirty="0" smtClean="0"/>
            <a:t>Promoters</a:t>
          </a:r>
          <a:endParaRPr lang="en-US" sz="1400" dirty="0"/>
        </a:p>
      </dgm:t>
    </dgm:pt>
    <dgm:pt modelId="{1BC332F4-E029-854C-91B3-9D46122E00C8}" type="parTrans" cxnId="{FA1931C6-7638-9241-ACEF-72F3D2EAC0F5}">
      <dgm:prSet/>
      <dgm:spPr/>
      <dgm:t>
        <a:bodyPr/>
        <a:lstStyle/>
        <a:p>
          <a:endParaRPr lang="en-US"/>
        </a:p>
      </dgm:t>
    </dgm:pt>
    <dgm:pt modelId="{C1BBE017-3E5D-EE43-B368-0969BEADF5CC}" type="sibTrans" cxnId="{FA1931C6-7638-9241-ACEF-72F3D2EAC0F5}">
      <dgm:prSet/>
      <dgm:spPr>
        <a:solidFill>
          <a:srgbClr val="401B6E"/>
        </a:solidFill>
      </dgm:spPr>
      <dgm:t>
        <a:bodyPr/>
        <a:lstStyle/>
        <a:p>
          <a:endParaRPr lang="en-US"/>
        </a:p>
      </dgm:t>
    </dgm:pt>
    <dgm:pt modelId="{3DA8A3AF-1585-CD4E-9BDF-0D142D41C9EA}">
      <dgm:prSet phldrT="[Text]" custT="1"/>
      <dgm:spPr>
        <a:solidFill>
          <a:srgbClr val="FF6600"/>
        </a:solidFill>
      </dgm:spPr>
      <dgm:t>
        <a:bodyPr/>
        <a:lstStyle/>
        <a:p>
          <a:r>
            <a:rPr lang="en-US" sz="1400" dirty="0" smtClean="0"/>
            <a:t>Service Providers</a:t>
          </a:r>
          <a:endParaRPr lang="en-US" sz="1400" dirty="0"/>
        </a:p>
      </dgm:t>
    </dgm:pt>
    <dgm:pt modelId="{BBE2A25D-BE3A-F840-BA9D-6DE527A50A44}" type="parTrans" cxnId="{5F66AA4B-CBAC-7A41-9F8E-6E00041CB46D}">
      <dgm:prSet/>
      <dgm:spPr/>
      <dgm:t>
        <a:bodyPr/>
        <a:lstStyle/>
        <a:p>
          <a:endParaRPr lang="en-US"/>
        </a:p>
      </dgm:t>
    </dgm:pt>
    <dgm:pt modelId="{27635051-13D6-0342-88B0-C4BE7592D6D9}" type="sibTrans" cxnId="{5F66AA4B-CBAC-7A41-9F8E-6E00041CB46D}">
      <dgm:prSet/>
      <dgm:spPr>
        <a:solidFill>
          <a:srgbClr val="401B6E"/>
        </a:solidFill>
      </dgm:spPr>
      <dgm:t>
        <a:bodyPr/>
        <a:lstStyle/>
        <a:p>
          <a:endParaRPr lang="en-US"/>
        </a:p>
      </dgm:t>
    </dgm:pt>
    <dgm:pt modelId="{8A656453-D929-2845-AA83-BF28F4242037}">
      <dgm:prSet phldrT="[Text]" custT="1"/>
      <dgm:spPr>
        <a:solidFill>
          <a:srgbClr val="FF6600"/>
        </a:solidFill>
      </dgm:spPr>
      <dgm:t>
        <a:bodyPr/>
        <a:lstStyle/>
        <a:p>
          <a:r>
            <a:rPr lang="en-US" sz="1400" dirty="0" smtClean="0"/>
            <a:t>Decision Makers</a:t>
          </a:r>
          <a:endParaRPr lang="en-US" sz="1400" dirty="0"/>
        </a:p>
      </dgm:t>
    </dgm:pt>
    <dgm:pt modelId="{035EA42D-2947-3D47-9530-8F8442DAA7A3}" type="parTrans" cxnId="{1D8A76B4-9A7E-CD47-8F79-785D3833A817}">
      <dgm:prSet/>
      <dgm:spPr/>
      <dgm:t>
        <a:bodyPr/>
        <a:lstStyle/>
        <a:p>
          <a:endParaRPr lang="en-US"/>
        </a:p>
      </dgm:t>
    </dgm:pt>
    <dgm:pt modelId="{C4E9009E-3F3A-194F-954F-ED2CA07CCD0F}" type="sibTrans" cxnId="{1D8A76B4-9A7E-CD47-8F79-785D3833A817}">
      <dgm:prSet/>
      <dgm:spPr>
        <a:solidFill>
          <a:srgbClr val="401B6E"/>
        </a:solidFill>
      </dgm:spPr>
      <dgm:t>
        <a:bodyPr/>
        <a:lstStyle/>
        <a:p>
          <a:endParaRPr lang="en-US"/>
        </a:p>
      </dgm:t>
    </dgm:pt>
    <dgm:pt modelId="{C59E32D0-94E5-2948-9886-20DF4F00036E}">
      <dgm:prSet phldrT="[Text]" custT="1"/>
      <dgm:spPr>
        <a:solidFill>
          <a:srgbClr val="FF6600"/>
        </a:solidFill>
      </dgm:spPr>
      <dgm:t>
        <a:bodyPr/>
        <a:lstStyle/>
        <a:p>
          <a:r>
            <a:rPr lang="en-US" sz="1200" dirty="0" smtClean="0"/>
            <a:t>Competition</a:t>
          </a:r>
          <a:endParaRPr lang="en-US" sz="1200" dirty="0"/>
        </a:p>
      </dgm:t>
    </dgm:pt>
    <dgm:pt modelId="{FD5DBC7B-8894-F243-A5DE-160844EDBE06}" type="parTrans" cxnId="{3730BBF3-CCF1-604F-BCE5-597EC7EA681C}">
      <dgm:prSet/>
      <dgm:spPr/>
      <dgm:t>
        <a:bodyPr/>
        <a:lstStyle/>
        <a:p>
          <a:endParaRPr lang="en-US"/>
        </a:p>
      </dgm:t>
    </dgm:pt>
    <dgm:pt modelId="{34F03066-73D1-B44C-8D9F-2BB0EAAB76FE}" type="sibTrans" cxnId="{3730BBF3-CCF1-604F-BCE5-597EC7EA681C}">
      <dgm:prSet/>
      <dgm:spPr>
        <a:solidFill>
          <a:srgbClr val="401B6E"/>
        </a:solidFill>
      </dgm:spPr>
      <dgm:t>
        <a:bodyPr/>
        <a:lstStyle/>
        <a:p>
          <a:endParaRPr lang="en-US"/>
        </a:p>
      </dgm:t>
    </dgm:pt>
    <dgm:pt modelId="{44662EE5-B3B0-C14F-B064-72892CAE88DE}">
      <dgm:prSet phldrT="[Text]" custT="1"/>
      <dgm:spPr>
        <a:solidFill>
          <a:srgbClr val="FF6600"/>
        </a:solidFill>
      </dgm:spPr>
      <dgm:t>
        <a:bodyPr/>
        <a:lstStyle/>
        <a:p>
          <a:r>
            <a:rPr lang="en-US" sz="1200" dirty="0" smtClean="0"/>
            <a:t>Associations/Non-Profits/Agencies</a:t>
          </a:r>
          <a:endParaRPr lang="en-US" sz="1200" dirty="0"/>
        </a:p>
      </dgm:t>
    </dgm:pt>
    <dgm:pt modelId="{62B0855B-B429-3346-8487-B36D6B7381B6}" type="parTrans" cxnId="{7DA641A5-D261-8F48-BD1C-0A771CCA7611}">
      <dgm:prSet/>
      <dgm:spPr/>
      <dgm:t>
        <a:bodyPr/>
        <a:lstStyle/>
        <a:p>
          <a:endParaRPr lang="en-US"/>
        </a:p>
      </dgm:t>
    </dgm:pt>
    <dgm:pt modelId="{22FBF6E4-E696-6F42-9037-50A280E02696}" type="sibTrans" cxnId="{7DA641A5-D261-8F48-BD1C-0A771CCA7611}">
      <dgm:prSet/>
      <dgm:spPr>
        <a:solidFill>
          <a:srgbClr val="401B6E"/>
        </a:solidFill>
      </dgm:spPr>
      <dgm:t>
        <a:bodyPr/>
        <a:lstStyle/>
        <a:p>
          <a:endParaRPr lang="en-US"/>
        </a:p>
      </dgm:t>
    </dgm:pt>
    <dgm:pt modelId="{3F2E997E-EF11-644B-A33D-82276CEBBA21}">
      <dgm:prSet phldrT="[Text]" custT="1"/>
      <dgm:spPr>
        <a:solidFill>
          <a:srgbClr val="FF6600"/>
        </a:solidFill>
      </dgm:spPr>
      <dgm:t>
        <a:bodyPr/>
        <a:lstStyle/>
        <a:p>
          <a:r>
            <a:rPr lang="en-US" sz="1400" dirty="0" smtClean="0"/>
            <a:t>Educators</a:t>
          </a:r>
          <a:endParaRPr lang="en-US" sz="1400" dirty="0"/>
        </a:p>
      </dgm:t>
    </dgm:pt>
    <dgm:pt modelId="{D15E9E20-EBB4-2E42-9ADB-A97B7651E532}" type="parTrans" cxnId="{D76352FB-AFB0-A44A-9F1C-4755AD185A14}">
      <dgm:prSet/>
      <dgm:spPr/>
      <dgm:t>
        <a:bodyPr/>
        <a:lstStyle/>
        <a:p>
          <a:endParaRPr lang="en-US"/>
        </a:p>
      </dgm:t>
    </dgm:pt>
    <dgm:pt modelId="{F68FD677-FD2B-5D47-96F3-EC279E38B7FE}" type="sibTrans" cxnId="{D76352FB-AFB0-A44A-9F1C-4755AD185A14}">
      <dgm:prSet/>
      <dgm:spPr>
        <a:solidFill>
          <a:srgbClr val="401B6E"/>
        </a:solidFill>
      </dgm:spPr>
      <dgm:t>
        <a:bodyPr/>
        <a:lstStyle/>
        <a:p>
          <a:endParaRPr lang="en-US"/>
        </a:p>
      </dgm:t>
    </dgm:pt>
    <dgm:pt modelId="{6CB92397-BFD6-9D45-AC5C-4C18B9122926}" type="pres">
      <dgm:prSet presAssocID="{9E8F8241-AD69-644D-80EB-A1EC75D2B9C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DD39C9-D9F1-0141-BA12-ECA85BB96D8A}" type="pres">
      <dgm:prSet presAssocID="{D16DC4B6-6450-8942-9AB6-93E893080BA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09F49-36FF-B441-8F2D-15F12312178B}" type="pres">
      <dgm:prSet presAssocID="{B579C7D4-D296-CF40-BFDB-F69CCF9E358E}" presName="sibTrans" presStyleLbl="sibTrans2D1" presStyleIdx="0" presStyleCnt="7"/>
      <dgm:spPr/>
      <dgm:t>
        <a:bodyPr/>
        <a:lstStyle/>
        <a:p>
          <a:endParaRPr lang="en-US"/>
        </a:p>
      </dgm:t>
    </dgm:pt>
    <dgm:pt modelId="{95381FBE-0C63-5E42-887A-C5C97EE54794}" type="pres">
      <dgm:prSet presAssocID="{B579C7D4-D296-CF40-BFDB-F69CCF9E358E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E919612E-3ADA-FD42-B2DE-D57B939D70DA}" type="pres">
      <dgm:prSet presAssocID="{75CB6687-AB52-CA4C-ABDA-9670D0B07B0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9EC6BB-78C8-4E4A-81AC-7D124EF718A1}" type="pres">
      <dgm:prSet presAssocID="{C1BBE017-3E5D-EE43-B368-0969BEADF5CC}" presName="sibTrans" presStyleLbl="sibTrans2D1" presStyleIdx="1" presStyleCnt="7"/>
      <dgm:spPr/>
      <dgm:t>
        <a:bodyPr/>
        <a:lstStyle/>
        <a:p>
          <a:endParaRPr lang="en-US"/>
        </a:p>
      </dgm:t>
    </dgm:pt>
    <dgm:pt modelId="{E472A656-CA9D-D44C-A980-E4FB0353CB23}" type="pres">
      <dgm:prSet presAssocID="{C1BBE017-3E5D-EE43-B368-0969BEADF5CC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ABC4387D-876C-6547-BEC0-A94CB8E5E919}" type="pres">
      <dgm:prSet presAssocID="{3DA8A3AF-1585-CD4E-9BDF-0D142D41C9E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DAC728-8E17-2049-81AC-47F8C385C26E}" type="pres">
      <dgm:prSet presAssocID="{27635051-13D6-0342-88B0-C4BE7592D6D9}" presName="sibTrans" presStyleLbl="sibTrans2D1" presStyleIdx="2" presStyleCnt="7"/>
      <dgm:spPr/>
      <dgm:t>
        <a:bodyPr/>
        <a:lstStyle/>
        <a:p>
          <a:endParaRPr lang="en-US"/>
        </a:p>
      </dgm:t>
    </dgm:pt>
    <dgm:pt modelId="{5DCE9852-E14C-4D4C-BF09-460DE042CB06}" type="pres">
      <dgm:prSet presAssocID="{27635051-13D6-0342-88B0-C4BE7592D6D9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E2EAC379-6BD4-2C4E-83D4-964340E25DBA}" type="pres">
      <dgm:prSet presAssocID="{8A656453-D929-2845-AA83-BF28F424203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5587CC-6200-F043-B3E0-689F29A5F02C}" type="pres">
      <dgm:prSet presAssocID="{C4E9009E-3F3A-194F-954F-ED2CA07CCD0F}" presName="sibTrans" presStyleLbl="sibTrans2D1" presStyleIdx="3" presStyleCnt="7"/>
      <dgm:spPr/>
      <dgm:t>
        <a:bodyPr/>
        <a:lstStyle/>
        <a:p>
          <a:endParaRPr lang="en-US"/>
        </a:p>
      </dgm:t>
    </dgm:pt>
    <dgm:pt modelId="{40815EAF-D54A-6843-93C1-87789B1DED9C}" type="pres">
      <dgm:prSet presAssocID="{C4E9009E-3F3A-194F-954F-ED2CA07CCD0F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BCBE35CF-A94B-9D49-9734-9AA4F7AB52D3}" type="pres">
      <dgm:prSet presAssocID="{C59E32D0-94E5-2948-9886-20DF4F00036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6A5B76-F7B2-F143-88A1-17D1844D89BD}" type="pres">
      <dgm:prSet presAssocID="{34F03066-73D1-B44C-8D9F-2BB0EAAB76FE}" presName="sibTrans" presStyleLbl="sibTrans2D1" presStyleIdx="4" presStyleCnt="7"/>
      <dgm:spPr/>
      <dgm:t>
        <a:bodyPr/>
        <a:lstStyle/>
        <a:p>
          <a:endParaRPr lang="en-US"/>
        </a:p>
      </dgm:t>
    </dgm:pt>
    <dgm:pt modelId="{8D0C08E6-0564-5047-A2AD-FF39D7ACDFB8}" type="pres">
      <dgm:prSet presAssocID="{34F03066-73D1-B44C-8D9F-2BB0EAAB76FE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9966DBC6-D50C-3E41-BE97-D0A9C255D802}" type="pres">
      <dgm:prSet presAssocID="{44662EE5-B3B0-C14F-B064-72892CAE88D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C0CA8B-1812-AD4D-A696-FD4049F552C0}" type="pres">
      <dgm:prSet presAssocID="{22FBF6E4-E696-6F42-9037-50A280E02696}" presName="sibTrans" presStyleLbl="sibTrans2D1" presStyleIdx="5" presStyleCnt="7"/>
      <dgm:spPr/>
      <dgm:t>
        <a:bodyPr/>
        <a:lstStyle/>
        <a:p>
          <a:endParaRPr lang="en-US"/>
        </a:p>
      </dgm:t>
    </dgm:pt>
    <dgm:pt modelId="{1D2C73D5-1279-3945-BD44-641518FBAF99}" type="pres">
      <dgm:prSet presAssocID="{22FBF6E4-E696-6F42-9037-50A280E02696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D8DA4829-7FB9-C045-B4F9-2E18350D5E15}" type="pres">
      <dgm:prSet presAssocID="{3F2E997E-EF11-644B-A33D-82276CEBBA2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1F2E02-F452-EA4B-AEC7-9E1BA53C4323}" type="pres">
      <dgm:prSet presAssocID="{F68FD677-FD2B-5D47-96F3-EC279E38B7FE}" presName="sibTrans" presStyleLbl="sibTrans2D1" presStyleIdx="6" presStyleCnt="7"/>
      <dgm:spPr/>
      <dgm:t>
        <a:bodyPr/>
        <a:lstStyle/>
        <a:p>
          <a:endParaRPr lang="en-US"/>
        </a:p>
      </dgm:t>
    </dgm:pt>
    <dgm:pt modelId="{3100B4D7-49B0-924E-9C8A-ECC373506625}" type="pres">
      <dgm:prSet presAssocID="{F68FD677-FD2B-5D47-96F3-EC279E38B7FE}" presName="connectorText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D76352FB-AFB0-A44A-9F1C-4755AD185A14}" srcId="{9E8F8241-AD69-644D-80EB-A1EC75D2B9C1}" destId="{3F2E997E-EF11-644B-A33D-82276CEBBA21}" srcOrd="6" destOrd="0" parTransId="{D15E9E20-EBB4-2E42-9ADB-A97B7651E532}" sibTransId="{F68FD677-FD2B-5D47-96F3-EC279E38B7FE}"/>
    <dgm:cxn modelId="{0C5BEA33-983D-D04B-98C0-564F7E759307}" type="presOf" srcId="{D16DC4B6-6450-8942-9AB6-93E893080BAE}" destId="{C0DD39C9-D9F1-0141-BA12-ECA85BB96D8A}" srcOrd="0" destOrd="0" presId="urn:microsoft.com/office/officeart/2005/8/layout/cycle2"/>
    <dgm:cxn modelId="{5615B70D-ED6D-1647-BAF3-F43FB0A60276}" type="presOf" srcId="{C1BBE017-3E5D-EE43-B368-0969BEADF5CC}" destId="{E472A656-CA9D-D44C-A980-E4FB0353CB23}" srcOrd="1" destOrd="0" presId="urn:microsoft.com/office/officeart/2005/8/layout/cycle2"/>
    <dgm:cxn modelId="{6C06A038-75EE-D743-BA7F-DDF7F7EEEA3F}" type="presOf" srcId="{44662EE5-B3B0-C14F-B064-72892CAE88DE}" destId="{9966DBC6-D50C-3E41-BE97-D0A9C255D802}" srcOrd="0" destOrd="0" presId="urn:microsoft.com/office/officeart/2005/8/layout/cycle2"/>
    <dgm:cxn modelId="{FE67D3B6-A945-F648-A676-68A1818A44E0}" type="presOf" srcId="{22FBF6E4-E696-6F42-9037-50A280E02696}" destId="{DBC0CA8B-1812-AD4D-A696-FD4049F552C0}" srcOrd="0" destOrd="0" presId="urn:microsoft.com/office/officeart/2005/8/layout/cycle2"/>
    <dgm:cxn modelId="{4B444D22-E63D-154A-AAAE-D9BCF4AF80E8}" type="presOf" srcId="{27635051-13D6-0342-88B0-C4BE7592D6D9}" destId="{A1DAC728-8E17-2049-81AC-47F8C385C26E}" srcOrd="0" destOrd="0" presId="urn:microsoft.com/office/officeart/2005/8/layout/cycle2"/>
    <dgm:cxn modelId="{6663A22E-2110-DD41-A48C-BC2CCE3D11AC}" type="presOf" srcId="{27635051-13D6-0342-88B0-C4BE7592D6D9}" destId="{5DCE9852-E14C-4D4C-BF09-460DE042CB06}" srcOrd="1" destOrd="0" presId="urn:microsoft.com/office/officeart/2005/8/layout/cycle2"/>
    <dgm:cxn modelId="{55F5DD79-E869-0641-8018-F9104D76113A}" type="presOf" srcId="{8A656453-D929-2845-AA83-BF28F4242037}" destId="{E2EAC379-6BD4-2C4E-83D4-964340E25DBA}" srcOrd="0" destOrd="0" presId="urn:microsoft.com/office/officeart/2005/8/layout/cycle2"/>
    <dgm:cxn modelId="{E75CE6F5-5512-3643-8C47-4A847B429644}" type="presOf" srcId="{3F2E997E-EF11-644B-A33D-82276CEBBA21}" destId="{D8DA4829-7FB9-C045-B4F9-2E18350D5E15}" srcOrd="0" destOrd="0" presId="urn:microsoft.com/office/officeart/2005/8/layout/cycle2"/>
    <dgm:cxn modelId="{7E087D63-9123-1B4B-B9C3-74FC3AE2CE84}" type="presOf" srcId="{75CB6687-AB52-CA4C-ABDA-9670D0B07B0F}" destId="{E919612E-3ADA-FD42-B2DE-D57B939D70DA}" srcOrd="0" destOrd="0" presId="urn:microsoft.com/office/officeart/2005/8/layout/cycle2"/>
    <dgm:cxn modelId="{6E6A8E05-A42F-474B-8B9D-92094E58C659}" type="presOf" srcId="{34F03066-73D1-B44C-8D9F-2BB0EAAB76FE}" destId="{FF6A5B76-F7B2-F143-88A1-17D1844D89BD}" srcOrd="0" destOrd="0" presId="urn:microsoft.com/office/officeart/2005/8/layout/cycle2"/>
    <dgm:cxn modelId="{9B98D211-3298-1B41-A64A-63D53CAC0A41}" type="presOf" srcId="{22FBF6E4-E696-6F42-9037-50A280E02696}" destId="{1D2C73D5-1279-3945-BD44-641518FBAF99}" srcOrd="1" destOrd="0" presId="urn:microsoft.com/office/officeart/2005/8/layout/cycle2"/>
    <dgm:cxn modelId="{A013C5BE-F05F-A141-B692-D9C559255D2F}" type="presOf" srcId="{F68FD677-FD2B-5D47-96F3-EC279E38B7FE}" destId="{851F2E02-F452-EA4B-AEC7-9E1BA53C4323}" srcOrd="0" destOrd="0" presId="urn:microsoft.com/office/officeart/2005/8/layout/cycle2"/>
    <dgm:cxn modelId="{1D8A76B4-9A7E-CD47-8F79-785D3833A817}" srcId="{9E8F8241-AD69-644D-80EB-A1EC75D2B9C1}" destId="{8A656453-D929-2845-AA83-BF28F4242037}" srcOrd="3" destOrd="0" parTransId="{035EA42D-2947-3D47-9530-8F8442DAA7A3}" sibTransId="{C4E9009E-3F3A-194F-954F-ED2CA07CCD0F}"/>
    <dgm:cxn modelId="{7DAD793F-D80B-AF42-A119-BA31024B4A15}" type="presOf" srcId="{C4E9009E-3F3A-194F-954F-ED2CA07CCD0F}" destId="{40815EAF-D54A-6843-93C1-87789B1DED9C}" srcOrd="1" destOrd="0" presId="urn:microsoft.com/office/officeart/2005/8/layout/cycle2"/>
    <dgm:cxn modelId="{9442A854-5880-2749-8447-3FFA1AFFFD33}" type="presOf" srcId="{9E8F8241-AD69-644D-80EB-A1EC75D2B9C1}" destId="{6CB92397-BFD6-9D45-AC5C-4C18B9122926}" srcOrd="0" destOrd="0" presId="urn:microsoft.com/office/officeart/2005/8/layout/cycle2"/>
    <dgm:cxn modelId="{3730BBF3-CCF1-604F-BCE5-597EC7EA681C}" srcId="{9E8F8241-AD69-644D-80EB-A1EC75D2B9C1}" destId="{C59E32D0-94E5-2948-9886-20DF4F00036E}" srcOrd="4" destOrd="0" parTransId="{FD5DBC7B-8894-F243-A5DE-160844EDBE06}" sibTransId="{34F03066-73D1-B44C-8D9F-2BB0EAAB76FE}"/>
    <dgm:cxn modelId="{D2A78FAD-4286-F14F-B038-723265F1CC38}" srcId="{9E8F8241-AD69-644D-80EB-A1EC75D2B9C1}" destId="{D16DC4B6-6450-8942-9AB6-93E893080BAE}" srcOrd="0" destOrd="0" parTransId="{7D40F32E-0AE7-6046-81D7-1D2313F57501}" sibTransId="{B579C7D4-D296-CF40-BFDB-F69CCF9E358E}"/>
    <dgm:cxn modelId="{D5ED753C-13AE-4949-92F4-9329D61603E9}" type="presOf" srcId="{34F03066-73D1-B44C-8D9F-2BB0EAAB76FE}" destId="{8D0C08E6-0564-5047-A2AD-FF39D7ACDFB8}" srcOrd="1" destOrd="0" presId="urn:microsoft.com/office/officeart/2005/8/layout/cycle2"/>
    <dgm:cxn modelId="{1EB46CE4-3E5A-034A-BB9F-D141C58E9DE6}" type="presOf" srcId="{C1BBE017-3E5D-EE43-B368-0969BEADF5CC}" destId="{B09EC6BB-78C8-4E4A-81AC-7D124EF718A1}" srcOrd="0" destOrd="0" presId="urn:microsoft.com/office/officeart/2005/8/layout/cycle2"/>
    <dgm:cxn modelId="{E2C6E6AE-6B4B-4149-99A5-7408AD947E48}" type="presOf" srcId="{3DA8A3AF-1585-CD4E-9BDF-0D142D41C9EA}" destId="{ABC4387D-876C-6547-BEC0-A94CB8E5E919}" srcOrd="0" destOrd="0" presId="urn:microsoft.com/office/officeart/2005/8/layout/cycle2"/>
    <dgm:cxn modelId="{FA1931C6-7638-9241-ACEF-72F3D2EAC0F5}" srcId="{9E8F8241-AD69-644D-80EB-A1EC75D2B9C1}" destId="{75CB6687-AB52-CA4C-ABDA-9670D0B07B0F}" srcOrd="1" destOrd="0" parTransId="{1BC332F4-E029-854C-91B3-9D46122E00C8}" sibTransId="{C1BBE017-3E5D-EE43-B368-0969BEADF5CC}"/>
    <dgm:cxn modelId="{ECE1943C-BF4B-794C-85E9-0BE3C1876089}" type="presOf" srcId="{B579C7D4-D296-CF40-BFDB-F69CCF9E358E}" destId="{08B09F49-36FF-B441-8F2D-15F12312178B}" srcOrd="0" destOrd="0" presId="urn:microsoft.com/office/officeart/2005/8/layout/cycle2"/>
    <dgm:cxn modelId="{7DA641A5-D261-8F48-BD1C-0A771CCA7611}" srcId="{9E8F8241-AD69-644D-80EB-A1EC75D2B9C1}" destId="{44662EE5-B3B0-C14F-B064-72892CAE88DE}" srcOrd="5" destOrd="0" parTransId="{62B0855B-B429-3346-8487-B36D6B7381B6}" sibTransId="{22FBF6E4-E696-6F42-9037-50A280E02696}"/>
    <dgm:cxn modelId="{DA56B7A1-78A4-2041-865C-ADE3AA45B676}" type="presOf" srcId="{F68FD677-FD2B-5D47-96F3-EC279E38B7FE}" destId="{3100B4D7-49B0-924E-9C8A-ECC373506625}" srcOrd="1" destOrd="0" presId="urn:microsoft.com/office/officeart/2005/8/layout/cycle2"/>
    <dgm:cxn modelId="{7D80227F-9960-0648-ACAA-D16AC85C38EA}" type="presOf" srcId="{C4E9009E-3F3A-194F-954F-ED2CA07CCD0F}" destId="{E05587CC-6200-F043-B3E0-689F29A5F02C}" srcOrd="0" destOrd="0" presId="urn:microsoft.com/office/officeart/2005/8/layout/cycle2"/>
    <dgm:cxn modelId="{AD1F9F45-D983-A74D-97B3-DEFCA5A96C78}" type="presOf" srcId="{C59E32D0-94E5-2948-9886-20DF4F00036E}" destId="{BCBE35CF-A94B-9D49-9734-9AA4F7AB52D3}" srcOrd="0" destOrd="0" presId="urn:microsoft.com/office/officeart/2005/8/layout/cycle2"/>
    <dgm:cxn modelId="{CFB80C36-ADE0-0A4A-9308-C4E84AC79675}" type="presOf" srcId="{B579C7D4-D296-CF40-BFDB-F69CCF9E358E}" destId="{95381FBE-0C63-5E42-887A-C5C97EE54794}" srcOrd="1" destOrd="0" presId="urn:microsoft.com/office/officeart/2005/8/layout/cycle2"/>
    <dgm:cxn modelId="{5F66AA4B-CBAC-7A41-9F8E-6E00041CB46D}" srcId="{9E8F8241-AD69-644D-80EB-A1EC75D2B9C1}" destId="{3DA8A3AF-1585-CD4E-9BDF-0D142D41C9EA}" srcOrd="2" destOrd="0" parTransId="{BBE2A25D-BE3A-F840-BA9D-6DE527A50A44}" sibTransId="{27635051-13D6-0342-88B0-C4BE7592D6D9}"/>
    <dgm:cxn modelId="{A570A676-8A61-F84B-8FB9-704BE205BB6C}" type="presParOf" srcId="{6CB92397-BFD6-9D45-AC5C-4C18B9122926}" destId="{C0DD39C9-D9F1-0141-BA12-ECA85BB96D8A}" srcOrd="0" destOrd="0" presId="urn:microsoft.com/office/officeart/2005/8/layout/cycle2"/>
    <dgm:cxn modelId="{B9C53E19-D564-824D-A579-7D7C86C484EC}" type="presParOf" srcId="{6CB92397-BFD6-9D45-AC5C-4C18B9122926}" destId="{08B09F49-36FF-B441-8F2D-15F12312178B}" srcOrd="1" destOrd="0" presId="urn:microsoft.com/office/officeart/2005/8/layout/cycle2"/>
    <dgm:cxn modelId="{4A24E1D1-6061-DA46-91F0-72CD48F0DAA3}" type="presParOf" srcId="{08B09F49-36FF-B441-8F2D-15F12312178B}" destId="{95381FBE-0C63-5E42-887A-C5C97EE54794}" srcOrd="0" destOrd="0" presId="urn:microsoft.com/office/officeart/2005/8/layout/cycle2"/>
    <dgm:cxn modelId="{0CA0E5EF-FC30-1840-9D8D-883216329B46}" type="presParOf" srcId="{6CB92397-BFD6-9D45-AC5C-4C18B9122926}" destId="{E919612E-3ADA-FD42-B2DE-D57B939D70DA}" srcOrd="2" destOrd="0" presId="urn:microsoft.com/office/officeart/2005/8/layout/cycle2"/>
    <dgm:cxn modelId="{F3FCC70B-2AE0-2641-9B3E-F5A460730374}" type="presParOf" srcId="{6CB92397-BFD6-9D45-AC5C-4C18B9122926}" destId="{B09EC6BB-78C8-4E4A-81AC-7D124EF718A1}" srcOrd="3" destOrd="0" presId="urn:microsoft.com/office/officeart/2005/8/layout/cycle2"/>
    <dgm:cxn modelId="{526B9F65-105F-2547-A418-7B2F421092F7}" type="presParOf" srcId="{B09EC6BB-78C8-4E4A-81AC-7D124EF718A1}" destId="{E472A656-CA9D-D44C-A980-E4FB0353CB23}" srcOrd="0" destOrd="0" presId="urn:microsoft.com/office/officeart/2005/8/layout/cycle2"/>
    <dgm:cxn modelId="{DA3AD2A8-0BD0-DC4A-8EC2-0CFF19324E82}" type="presParOf" srcId="{6CB92397-BFD6-9D45-AC5C-4C18B9122926}" destId="{ABC4387D-876C-6547-BEC0-A94CB8E5E919}" srcOrd="4" destOrd="0" presId="urn:microsoft.com/office/officeart/2005/8/layout/cycle2"/>
    <dgm:cxn modelId="{3C5DE23E-FBCF-6A4D-8510-DE03A2086D2D}" type="presParOf" srcId="{6CB92397-BFD6-9D45-AC5C-4C18B9122926}" destId="{A1DAC728-8E17-2049-81AC-47F8C385C26E}" srcOrd="5" destOrd="0" presId="urn:microsoft.com/office/officeart/2005/8/layout/cycle2"/>
    <dgm:cxn modelId="{DAD75BC7-5E63-624A-A809-3EADBCAF4CAB}" type="presParOf" srcId="{A1DAC728-8E17-2049-81AC-47F8C385C26E}" destId="{5DCE9852-E14C-4D4C-BF09-460DE042CB06}" srcOrd="0" destOrd="0" presId="urn:microsoft.com/office/officeart/2005/8/layout/cycle2"/>
    <dgm:cxn modelId="{7C7010E7-6EFA-7743-BD37-F2CBB1D287FC}" type="presParOf" srcId="{6CB92397-BFD6-9D45-AC5C-4C18B9122926}" destId="{E2EAC379-6BD4-2C4E-83D4-964340E25DBA}" srcOrd="6" destOrd="0" presId="urn:microsoft.com/office/officeart/2005/8/layout/cycle2"/>
    <dgm:cxn modelId="{1F14664F-5024-3B4E-A55F-A5AF71ACE830}" type="presParOf" srcId="{6CB92397-BFD6-9D45-AC5C-4C18B9122926}" destId="{E05587CC-6200-F043-B3E0-689F29A5F02C}" srcOrd="7" destOrd="0" presId="urn:microsoft.com/office/officeart/2005/8/layout/cycle2"/>
    <dgm:cxn modelId="{013CEE5E-C100-0844-BED2-5B8441964FFC}" type="presParOf" srcId="{E05587CC-6200-F043-B3E0-689F29A5F02C}" destId="{40815EAF-D54A-6843-93C1-87789B1DED9C}" srcOrd="0" destOrd="0" presId="urn:microsoft.com/office/officeart/2005/8/layout/cycle2"/>
    <dgm:cxn modelId="{93AB8D95-7E63-6A47-8595-6BB22D8BD19D}" type="presParOf" srcId="{6CB92397-BFD6-9D45-AC5C-4C18B9122926}" destId="{BCBE35CF-A94B-9D49-9734-9AA4F7AB52D3}" srcOrd="8" destOrd="0" presId="urn:microsoft.com/office/officeart/2005/8/layout/cycle2"/>
    <dgm:cxn modelId="{C74E7623-09A2-CA4C-8585-D7A45D20A304}" type="presParOf" srcId="{6CB92397-BFD6-9D45-AC5C-4C18B9122926}" destId="{FF6A5B76-F7B2-F143-88A1-17D1844D89BD}" srcOrd="9" destOrd="0" presId="urn:microsoft.com/office/officeart/2005/8/layout/cycle2"/>
    <dgm:cxn modelId="{1952387E-452A-664D-8B8E-33F1566B0729}" type="presParOf" srcId="{FF6A5B76-F7B2-F143-88A1-17D1844D89BD}" destId="{8D0C08E6-0564-5047-A2AD-FF39D7ACDFB8}" srcOrd="0" destOrd="0" presId="urn:microsoft.com/office/officeart/2005/8/layout/cycle2"/>
    <dgm:cxn modelId="{6F755670-C2CF-DB46-810B-CAF5332A4BD2}" type="presParOf" srcId="{6CB92397-BFD6-9D45-AC5C-4C18B9122926}" destId="{9966DBC6-D50C-3E41-BE97-D0A9C255D802}" srcOrd="10" destOrd="0" presId="urn:microsoft.com/office/officeart/2005/8/layout/cycle2"/>
    <dgm:cxn modelId="{3F2B0BD7-55B2-2A4D-B939-52E24042CE75}" type="presParOf" srcId="{6CB92397-BFD6-9D45-AC5C-4C18B9122926}" destId="{DBC0CA8B-1812-AD4D-A696-FD4049F552C0}" srcOrd="11" destOrd="0" presId="urn:microsoft.com/office/officeart/2005/8/layout/cycle2"/>
    <dgm:cxn modelId="{B978E4E4-57AB-A745-A550-3C20AC003A4D}" type="presParOf" srcId="{DBC0CA8B-1812-AD4D-A696-FD4049F552C0}" destId="{1D2C73D5-1279-3945-BD44-641518FBAF99}" srcOrd="0" destOrd="0" presId="urn:microsoft.com/office/officeart/2005/8/layout/cycle2"/>
    <dgm:cxn modelId="{3604197D-9C56-964C-9621-05542CE3FDA5}" type="presParOf" srcId="{6CB92397-BFD6-9D45-AC5C-4C18B9122926}" destId="{D8DA4829-7FB9-C045-B4F9-2E18350D5E15}" srcOrd="12" destOrd="0" presId="urn:microsoft.com/office/officeart/2005/8/layout/cycle2"/>
    <dgm:cxn modelId="{FEC21B14-2183-9141-8E66-55D339A74FCE}" type="presParOf" srcId="{6CB92397-BFD6-9D45-AC5C-4C18B9122926}" destId="{851F2E02-F452-EA4B-AEC7-9E1BA53C4323}" srcOrd="13" destOrd="0" presId="urn:microsoft.com/office/officeart/2005/8/layout/cycle2"/>
    <dgm:cxn modelId="{32E740FC-FA52-6A44-BB7B-44307BD7F29E}" type="presParOf" srcId="{851F2E02-F452-EA4B-AEC7-9E1BA53C4323}" destId="{3100B4D7-49B0-924E-9C8A-ECC37350662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70A38-D2D3-8C47-A753-E1D7616AEE26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Know your Brand</a:t>
          </a:r>
          <a:endParaRPr lang="en-US" sz="4200" kern="1200" dirty="0"/>
        </a:p>
      </dsp:txBody>
      <dsp:txXfrm>
        <a:off x="744" y="145603"/>
        <a:ext cx="2902148" cy="1741289"/>
      </dsp:txXfrm>
    </dsp:sp>
    <dsp:sp modelId="{1A7220D9-FDD6-6B49-AA67-028D1C2DE959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Know your Community</a:t>
          </a:r>
          <a:endParaRPr lang="en-US" sz="4200" kern="1200" dirty="0"/>
        </a:p>
      </dsp:txBody>
      <dsp:txXfrm>
        <a:off x="3193107" y="145603"/>
        <a:ext cx="2902148" cy="1741289"/>
      </dsp:txXfrm>
    </dsp:sp>
    <dsp:sp modelId="{E6464D4C-6FDB-7543-907D-6E6626B2E8AA}">
      <dsp:nvSpPr>
        <dsp:cNvPr id="0" name=""/>
        <dsp:cNvSpPr/>
      </dsp:nvSpPr>
      <dsp:spPr>
        <a:xfrm>
          <a:off x="744" y="2177107"/>
          <a:ext cx="2902148" cy="1741289"/>
        </a:xfrm>
        <a:prstGeom prst="rect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Know your Market</a:t>
          </a:r>
          <a:endParaRPr lang="en-US" sz="4200" kern="1200" dirty="0"/>
        </a:p>
      </dsp:txBody>
      <dsp:txXfrm>
        <a:off x="744" y="2177107"/>
        <a:ext cx="2902148" cy="1741289"/>
      </dsp:txXfrm>
    </dsp:sp>
    <dsp:sp modelId="{458731E4-032E-AA48-9F49-9BED2820F497}">
      <dsp:nvSpPr>
        <dsp:cNvPr id="0" name=""/>
        <dsp:cNvSpPr/>
      </dsp:nvSpPr>
      <dsp:spPr>
        <a:xfrm>
          <a:off x="3193107" y="2177107"/>
          <a:ext cx="2902148" cy="1741289"/>
        </a:xfrm>
        <a:prstGeom prst="rect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Know your Future</a:t>
          </a:r>
          <a:endParaRPr lang="en-US" sz="4200" kern="1200" dirty="0"/>
        </a:p>
      </dsp:txBody>
      <dsp:txXfrm>
        <a:off x="3193107" y="2177107"/>
        <a:ext cx="2902148" cy="1741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D39C9-D9F1-0141-BA12-ECA85BB96D8A}">
      <dsp:nvSpPr>
        <dsp:cNvPr id="0" name=""/>
        <dsp:cNvSpPr/>
      </dsp:nvSpPr>
      <dsp:spPr>
        <a:xfrm>
          <a:off x="3134235" y="432"/>
          <a:ext cx="1178065" cy="1178065"/>
        </a:xfrm>
        <a:prstGeom prst="ellipse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Regulators</a:t>
          </a:r>
          <a:endParaRPr lang="en-US" sz="1400" kern="1200" dirty="0"/>
        </a:p>
      </dsp:txBody>
      <dsp:txXfrm>
        <a:off x="3306759" y="172956"/>
        <a:ext cx="833017" cy="833017"/>
      </dsp:txXfrm>
    </dsp:sp>
    <dsp:sp modelId="{08B09F49-36FF-B441-8F2D-15F12312178B}">
      <dsp:nvSpPr>
        <dsp:cNvPr id="0" name=""/>
        <dsp:cNvSpPr/>
      </dsp:nvSpPr>
      <dsp:spPr>
        <a:xfrm rot="1542857">
          <a:off x="4355343" y="770287"/>
          <a:ext cx="312431" cy="397597"/>
        </a:xfrm>
        <a:prstGeom prst="rightArrow">
          <a:avLst>
            <a:gd name="adj1" fmla="val 60000"/>
            <a:gd name="adj2" fmla="val 50000"/>
          </a:avLst>
        </a:prstGeom>
        <a:solidFill>
          <a:srgbClr val="401B6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359984" y="829472"/>
        <a:ext cx="218702" cy="238559"/>
      </dsp:txXfrm>
    </dsp:sp>
    <dsp:sp modelId="{E919612E-3ADA-FD42-B2DE-D57B939D70DA}">
      <dsp:nvSpPr>
        <dsp:cNvPr id="0" name=""/>
        <dsp:cNvSpPr/>
      </dsp:nvSpPr>
      <dsp:spPr>
        <a:xfrm>
          <a:off x="4726750" y="767347"/>
          <a:ext cx="1178065" cy="1178065"/>
        </a:xfrm>
        <a:prstGeom prst="ellipse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Promoters</a:t>
          </a:r>
          <a:endParaRPr lang="en-US" sz="1400" kern="1200" dirty="0"/>
        </a:p>
      </dsp:txBody>
      <dsp:txXfrm>
        <a:off x="4899274" y="939871"/>
        <a:ext cx="833017" cy="833017"/>
      </dsp:txXfrm>
    </dsp:sp>
    <dsp:sp modelId="{B09EC6BB-78C8-4E4A-81AC-7D124EF718A1}">
      <dsp:nvSpPr>
        <dsp:cNvPr id="0" name=""/>
        <dsp:cNvSpPr/>
      </dsp:nvSpPr>
      <dsp:spPr>
        <a:xfrm rot="4628571">
          <a:off x="5354259" y="2010581"/>
          <a:ext cx="312431" cy="397597"/>
        </a:xfrm>
        <a:prstGeom prst="rightArrow">
          <a:avLst>
            <a:gd name="adj1" fmla="val 60000"/>
            <a:gd name="adj2" fmla="val 50000"/>
          </a:avLst>
        </a:prstGeom>
        <a:solidFill>
          <a:srgbClr val="401B6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5390695" y="2044410"/>
        <a:ext cx="218702" cy="238559"/>
      </dsp:txXfrm>
    </dsp:sp>
    <dsp:sp modelId="{ABC4387D-876C-6547-BEC0-A94CB8E5E919}">
      <dsp:nvSpPr>
        <dsp:cNvPr id="0" name=""/>
        <dsp:cNvSpPr/>
      </dsp:nvSpPr>
      <dsp:spPr>
        <a:xfrm>
          <a:off x="5120069" y="2490589"/>
          <a:ext cx="1178065" cy="1178065"/>
        </a:xfrm>
        <a:prstGeom prst="ellipse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Service Providers</a:t>
          </a:r>
          <a:endParaRPr lang="en-US" sz="1400" kern="1200" dirty="0"/>
        </a:p>
      </dsp:txBody>
      <dsp:txXfrm>
        <a:off x="5292593" y="2663113"/>
        <a:ext cx="833017" cy="833017"/>
      </dsp:txXfrm>
    </dsp:sp>
    <dsp:sp modelId="{A1DAC728-8E17-2049-81AC-47F8C385C26E}">
      <dsp:nvSpPr>
        <dsp:cNvPr id="0" name=""/>
        <dsp:cNvSpPr/>
      </dsp:nvSpPr>
      <dsp:spPr>
        <a:xfrm rot="7714286">
          <a:off x="5007371" y="3564876"/>
          <a:ext cx="312431" cy="397597"/>
        </a:xfrm>
        <a:prstGeom prst="rightArrow">
          <a:avLst>
            <a:gd name="adj1" fmla="val 60000"/>
            <a:gd name="adj2" fmla="val 50000"/>
          </a:avLst>
        </a:prstGeom>
        <a:solidFill>
          <a:srgbClr val="401B6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5083455" y="3607755"/>
        <a:ext cx="218702" cy="238559"/>
      </dsp:txXfrm>
    </dsp:sp>
    <dsp:sp modelId="{E2EAC379-6BD4-2C4E-83D4-964340E25DBA}">
      <dsp:nvSpPr>
        <dsp:cNvPr id="0" name=""/>
        <dsp:cNvSpPr/>
      </dsp:nvSpPr>
      <dsp:spPr>
        <a:xfrm>
          <a:off x="4018014" y="3872522"/>
          <a:ext cx="1178065" cy="1178065"/>
        </a:xfrm>
        <a:prstGeom prst="ellipse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Decision Makers</a:t>
          </a:r>
          <a:endParaRPr lang="en-US" sz="1400" kern="1200" dirty="0"/>
        </a:p>
      </dsp:txBody>
      <dsp:txXfrm>
        <a:off x="4190538" y="4045046"/>
        <a:ext cx="833017" cy="833017"/>
      </dsp:txXfrm>
    </dsp:sp>
    <dsp:sp modelId="{E05587CC-6200-F043-B3E0-689F29A5F02C}">
      <dsp:nvSpPr>
        <dsp:cNvPr id="0" name=""/>
        <dsp:cNvSpPr/>
      </dsp:nvSpPr>
      <dsp:spPr>
        <a:xfrm rot="10800000">
          <a:off x="3575894" y="4262756"/>
          <a:ext cx="312431" cy="397597"/>
        </a:xfrm>
        <a:prstGeom prst="rightArrow">
          <a:avLst>
            <a:gd name="adj1" fmla="val 60000"/>
            <a:gd name="adj2" fmla="val 50000"/>
          </a:avLst>
        </a:prstGeom>
        <a:solidFill>
          <a:srgbClr val="401B6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3669623" y="4342275"/>
        <a:ext cx="218702" cy="238559"/>
      </dsp:txXfrm>
    </dsp:sp>
    <dsp:sp modelId="{BCBE35CF-A94B-9D49-9734-9AA4F7AB52D3}">
      <dsp:nvSpPr>
        <dsp:cNvPr id="0" name=""/>
        <dsp:cNvSpPr/>
      </dsp:nvSpPr>
      <dsp:spPr>
        <a:xfrm>
          <a:off x="2250456" y="3872522"/>
          <a:ext cx="1178065" cy="1178065"/>
        </a:xfrm>
        <a:prstGeom prst="ellipse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Competition</a:t>
          </a:r>
          <a:endParaRPr lang="en-US" sz="1200" kern="1200" dirty="0"/>
        </a:p>
      </dsp:txBody>
      <dsp:txXfrm>
        <a:off x="2422980" y="4045046"/>
        <a:ext cx="833017" cy="833017"/>
      </dsp:txXfrm>
    </dsp:sp>
    <dsp:sp modelId="{FF6A5B76-F7B2-F143-88A1-17D1844D89BD}">
      <dsp:nvSpPr>
        <dsp:cNvPr id="0" name=""/>
        <dsp:cNvSpPr/>
      </dsp:nvSpPr>
      <dsp:spPr>
        <a:xfrm rot="13885714">
          <a:off x="2137759" y="3578703"/>
          <a:ext cx="312431" cy="397597"/>
        </a:xfrm>
        <a:prstGeom prst="rightArrow">
          <a:avLst>
            <a:gd name="adj1" fmla="val 60000"/>
            <a:gd name="adj2" fmla="val 50000"/>
          </a:avLst>
        </a:prstGeom>
        <a:solidFill>
          <a:srgbClr val="401B6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2213843" y="3694862"/>
        <a:ext cx="218702" cy="238559"/>
      </dsp:txXfrm>
    </dsp:sp>
    <dsp:sp modelId="{9966DBC6-D50C-3E41-BE97-D0A9C255D802}">
      <dsp:nvSpPr>
        <dsp:cNvPr id="0" name=""/>
        <dsp:cNvSpPr/>
      </dsp:nvSpPr>
      <dsp:spPr>
        <a:xfrm>
          <a:off x="1148401" y="2490589"/>
          <a:ext cx="1178065" cy="1178065"/>
        </a:xfrm>
        <a:prstGeom prst="ellipse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Associations/Non-Profits/Agencies</a:t>
          </a:r>
          <a:endParaRPr lang="en-US" sz="1200" kern="1200" dirty="0"/>
        </a:p>
      </dsp:txBody>
      <dsp:txXfrm>
        <a:off x="1320925" y="2663113"/>
        <a:ext cx="833017" cy="833017"/>
      </dsp:txXfrm>
    </dsp:sp>
    <dsp:sp modelId="{DBC0CA8B-1812-AD4D-A696-FD4049F552C0}">
      <dsp:nvSpPr>
        <dsp:cNvPr id="0" name=""/>
        <dsp:cNvSpPr/>
      </dsp:nvSpPr>
      <dsp:spPr>
        <a:xfrm rot="16971429">
          <a:off x="1775910" y="2027823"/>
          <a:ext cx="312431" cy="397597"/>
        </a:xfrm>
        <a:prstGeom prst="rightArrow">
          <a:avLst>
            <a:gd name="adj1" fmla="val 60000"/>
            <a:gd name="adj2" fmla="val 50000"/>
          </a:avLst>
        </a:prstGeom>
        <a:solidFill>
          <a:srgbClr val="401B6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812346" y="2153032"/>
        <a:ext cx="218702" cy="238559"/>
      </dsp:txXfrm>
    </dsp:sp>
    <dsp:sp modelId="{D8DA4829-7FB9-C045-B4F9-2E18350D5E15}">
      <dsp:nvSpPr>
        <dsp:cNvPr id="0" name=""/>
        <dsp:cNvSpPr/>
      </dsp:nvSpPr>
      <dsp:spPr>
        <a:xfrm>
          <a:off x="1541720" y="767347"/>
          <a:ext cx="1178065" cy="1178065"/>
        </a:xfrm>
        <a:prstGeom prst="ellipse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Educators</a:t>
          </a:r>
          <a:endParaRPr lang="en-US" sz="1400" kern="1200" dirty="0"/>
        </a:p>
      </dsp:txBody>
      <dsp:txXfrm>
        <a:off x="1714244" y="939871"/>
        <a:ext cx="833017" cy="833017"/>
      </dsp:txXfrm>
    </dsp:sp>
    <dsp:sp modelId="{851F2E02-F452-EA4B-AEC7-9E1BA53C4323}">
      <dsp:nvSpPr>
        <dsp:cNvPr id="0" name=""/>
        <dsp:cNvSpPr/>
      </dsp:nvSpPr>
      <dsp:spPr>
        <a:xfrm rot="20057143">
          <a:off x="2762828" y="777960"/>
          <a:ext cx="312431" cy="397597"/>
        </a:xfrm>
        <a:prstGeom prst="rightArrow">
          <a:avLst>
            <a:gd name="adj1" fmla="val 60000"/>
            <a:gd name="adj2" fmla="val 50000"/>
          </a:avLst>
        </a:prstGeom>
        <a:solidFill>
          <a:srgbClr val="401B6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767469" y="877813"/>
        <a:ext cx="218702" cy="238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F47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45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2214880" cy="55593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191000"/>
            <a:ext cx="6400800" cy="1066800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subtitle or presenter details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>
            <a:lvl1pPr>
              <a:defRPr sz="3200" b="0" i="0" cap="all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594097"/>
            <a:ext cx="8534400" cy="578103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dirty="0" smtClean="0"/>
              <a:t>Image Caption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447800"/>
            <a:ext cx="8534400" cy="4038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04800" y="6172200"/>
            <a:ext cx="8534400" cy="457200"/>
          </a:xfrm>
        </p:spPr>
        <p:txBody>
          <a:bodyPr/>
          <a:lstStyle>
            <a:lvl1pPr marL="0" indent="0">
              <a:buNone/>
              <a:defRPr sz="11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Photo credit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2214880" cy="5559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447800"/>
            <a:ext cx="4191000" cy="4038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2214880" cy="555935"/>
          </a:xfrm>
          <a:prstGeom prst="rect">
            <a:avLst/>
          </a:prstGeom>
        </p:spPr>
      </p:pic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648200" y="1447800"/>
            <a:ext cx="4191000" cy="4038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594097"/>
            <a:ext cx="4191000" cy="685848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dirty="0" smtClean="0"/>
              <a:t>Image Caption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04800" y="6279898"/>
            <a:ext cx="4191000" cy="349502"/>
          </a:xfrm>
        </p:spPr>
        <p:txBody>
          <a:bodyPr/>
          <a:lstStyle>
            <a:lvl1pPr marL="0" indent="0">
              <a:buNone/>
              <a:defRPr sz="11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Photo credit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6280150"/>
            <a:ext cx="4191000" cy="349250"/>
          </a:xfrm>
        </p:spPr>
        <p:txBody>
          <a:bodyPr/>
          <a:lstStyle>
            <a:lvl1pPr marL="0" indent="0">
              <a:buNone/>
              <a:defRPr sz="1100" i="1"/>
            </a:lvl1pPr>
          </a:lstStyle>
          <a:p>
            <a:pPr lvl="0"/>
            <a:r>
              <a:rPr lang="en-US" dirty="0" smtClean="0"/>
              <a:t>Photo Credit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648200" y="5594350"/>
            <a:ext cx="4191000" cy="685800"/>
          </a:xfrm>
        </p:spPr>
        <p:txBody>
          <a:bodyPr anchor="b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 smtClean="0"/>
              <a:t>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114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8778" y="875131"/>
            <a:ext cx="5006622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680" y="2438400"/>
            <a:ext cx="868172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2214880" cy="555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680" y="1447800"/>
            <a:ext cx="8681720" cy="51054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2214880" cy="555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06900"/>
            <a:ext cx="8305799" cy="1373606"/>
          </a:xfrm>
        </p:spPr>
        <p:txBody>
          <a:bodyPr anchor="t"/>
          <a:lstStyle>
            <a:lvl1pPr algn="l">
              <a:defRPr sz="3200" b="1" cap="all">
                <a:solidFill>
                  <a:srgbClr val="F4702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906713"/>
            <a:ext cx="8305799" cy="15128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22D8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2214880" cy="55593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649287" y="4419600"/>
            <a:ext cx="8189912" cy="12700"/>
          </a:xfrm>
          <a:prstGeom prst="line">
            <a:avLst/>
          </a:prstGeom>
          <a:ln w="12700">
            <a:solidFill>
              <a:srgbClr val="522D8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95400"/>
            <a:ext cx="8686800" cy="6858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057400"/>
            <a:ext cx="4267200" cy="46482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267200" cy="46482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2214880" cy="5559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95400"/>
            <a:ext cx="8686800" cy="6858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680" y="2209800"/>
            <a:ext cx="426370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849562"/>
            <a:ext cx="4268788" cy="385603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09800"/>
            <a:ext cx="426021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49562"/>
            <a:ext cx="4270375" cy="3851005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2214880" cy="5559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971800"/>
            <a:ext cx="8686800" cy="685800"/>
          </a:xfrm>
        </p:spPr>
        <p:txBody>
          <a:bodyPr/>
          <a:lstStyle>
            <a:lvl1pPr>
              <a:defRPr sz="4400" b="1" cap="all" baseline="0">
                <a:solidFill>
                  <a:srgbClr val="F4702F"/>
                </a:solidFill>
              </a:defRPr>
            </a:lvl1pPr>
          </a:lstStyle>
          <a:p>
            <a:r>
              <a:rPr lang="en-US" dirty="0" smtClean="0"/>
              <a:t>Title slide only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2214880" cy="5559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2214880" cy="5559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66117" y="1439422"/>
            <a:ext cx="3150553" cy="806119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dirty="0" smtClean="0"/>
              <a:t>Image/Graphic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39422"/>
            <a:ext cx="5340350" cy="52763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755957" y="2353821"/>
            <a:ext cx="3160713" cy="4351779"/>
          </a:xfrm>
        </p:spPr>
        <p:txBody>
          <a:bodyPr/>
          <a:lstStyle>
            <a:lvl1pPr marL="0" indent="0">
              <a:buNone/>
              <a:defRPr sz="11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Image/Graphic Caption/Description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2214880" cy="55593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13510" y="936451"/>
            <a:ext cx="520189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2209801"/>
            <a:ext cx="8686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charset="0"/>
          <a:ea typeface="Verdana" charset="0"/>
          <a:cs typeface="Verdana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Thursday, August 9, 2018</a:t>
            </a:r>
          </a:p>
          <a:p>
            <a:endParaRPr lang="en-US" sz="2400" dirty="0"/>
          </a:p>
          <a:p>
            <a:r>
              <a:rPr lang="en-US" sz="2400" dirty="0" smtClean="0"/>
              <a:t>Ben Boyles</a:t>
            </a:r>
          </a:p>
          <a:p>
            <a:r>
              <a:rPr lang="en-US" sz="2400" dirty="0" smtClean="0"/>
              <a:t>Clemson Extension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Maintaining Success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50910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Know your Brand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6577"/>
            <a:ext cx="9144000" cy="267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88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Know your Brand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698" y="2232022"/>
            <a:ext cx="3958097" cy="405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81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Know your Brand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427" y="3358343"/>
            <a:ext cx="1495440" cy="149544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457514" y="3363584"/>
            <a:ext cx="1370891" cy="15377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72" y="5045382"/>
            <a:ext cx="1480238" cy="14802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6906" y="5045382"/>
            <a:ext cx="1480238" cy="1480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2774" y="5008027"/>
            <a:ext cx="1210196" cy="14802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9903" y="3363584"/>
            <a:ext cx="1537705" cy="15377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0684" y="5045382"/>
            <a:ext cx="1480238" cy="14802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375" y="3362546"/>
            <a:ext cx="1229466" cy="15293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26117" y="5045382"/>
            <a:ext cx="1480238" cy="1480238"/>
          </a:xfrm>
          <a:prstGeom prst="rect">
            <a:avLst/>
          </a:prstGeom>
        </p:spPr>
      </p:pic>
      <p:pic>
        <p:nvPicPr>
          <p:cNvPr id="3" name="Picture 2" descr="2018_Ag+Art_Logo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796" y="1720406"/>
            <a:ext cx="3867545" cy="141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85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Know your Brand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830" y="2447920"/>
            <a:ext cx="8229600" cy="4069318"/>
          </a:xfrm>
        </p:spPr>
        <p:txBody>
          <a:bodyPr/>
          <a:lstStyle/>
          <a:p>
            <a:r>
              <a:rPr lang="en-US" sz="3200" dirty="0" smtClean="0"/>
              <a:t>Building a brand</a:t>
            </a:r>
            <a:r>
              <a:rPr lang="is-IS" sz="3200" dirty="0" smtClean="0"/>
              <a:t>…</a:t>
            </a:r>
          </a:p>
          <a:p>
            <a:pPr marL="914400" lvl="1" indent="-457200">
              <a:buFont typeface="Arial"/>
              <a:buChar char="•"/>
            </a:pPr>
            <a:r>
              <a:rPr lang="is-IS" sz="2800" dirty="0" smtClean="0"/>
              <a:t>Visual identity</a:t>
            </a:r>
          </a:p>
          <a:p>
            <a:pPr marL="914400" lvl="1" indent="-457200">
              <a:buFont typeface="Arial"/>
              <a:buChar char="•"/>
            </a:pPr>
            <a:r>
              <a:rPr lang="is-IS" sz="2800" dirty="0" smtClean="0"/>
              <a:t>Advertising/Marketing</a:t>
            </a:r>
          </a:p>
          <a:p>
            <a:pPr marL="914400" lvl="1" indent="-457200">
              <a:buFont typeface="Arial"/>
              <a:buChar char="•"/>
            </a:pPr>
            <a:r>
              <a:rPr lang="is-IS" sz="2800" dirty="0" smtClean="0"/>
              <a:t>Word of mouth</a:t>
            </a:r>
          </a:p>
          <a:p>
            <a:pPr marL="914400" lvl="1" indent="-457200">
              <a:buFont typeface="Arial"/>
              <a:buChar char="•"/>
            </a:pPr>
            <a:r>
              <a:rPr lang="is-IS" sz="2800" dirty="0" smtClean="0"/>
              <a:t>Track record</a:t>
            </a:r>
          </a:p>
          <a:p>
            <a:pPr marL="914400" lvl="1" indent="-457200">
              <a:buFont typeface="Arial"/>
              <a:buChar char="•"/>
            </a:pPr>
            <a:r>
              <a:rPr lang="is-IS" sz="2800" dirty="0" smtClean="0"/>
              <a:t>Consistent experience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832" y="2985173"/>
            <a:ext cx="3421170" cy="268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3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Know your Brand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680" y="2086511"/>
            <a:ext cx="8681720" cy="4114800"/>
          </a:xfrm>
        </p:spPr>
        <p:txBody>
          <a:bodyPr/>
          <a:lstStyle/>
          <a:p>
            <a:r>
              <a:rPr lang="en-US" sz="2800" dirty="0" smtClean="0"/>
              <a:t>Customer Experience Focus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Ready</a:t>
            </a: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Reliable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Responsive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Relationship-driven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792" y="3373449"/>
            <a:ext cx="3484608" cy="24453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0067" y="5399902"/>
            <a:ext cx="3036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Verdana"/>
                <a:cs typeface="Verdana"/>
              </a:rPr>
              <a:t>Reputation</a:t>
            </a:r>
            <a:endParaRPr lang="en-US" b="1" dirty="0">
              <a:latin typeface="Verdana"/>
              <a:cs typeface="Verdana"/>
            </a:endParaRPr>
          </a:p>
        </p:txBody>
      </p:sp>
      <p:sp>
        <p:nvSpPr>
          <p:cNvPr id="6" name="Left Brace 5"/>
          <p:cNvSpPr/>
          <p:nvPr/>
        </p:nvSpPr>
        <p:spPr>
          <a:xfrm rot="16200000">
            <a:off x="2277531" y="3067979"/>
            <a:ext cx="753569" cy="3809849"/>
          </a:xfrm>
          <a:prstGeom prst="leftBrace">
            <a:avLst/>
          </a:prstGeom>
          <a:noFill/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28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6016" y="706842"/>
            <a:ext cx="6283703" cy="762000"/>
          </a:xfrm>
        </p:spPr>
        <p:txBody>
          <a:bodyPr/>
          <a:lstStyle/>
          <a:p>
            <a:r>
              <a:rPr lang="en-US" sz="2800" dirty="0" smtClean="0"/>
              <a:t>2. Know your Community</a:t>
            </a:r>
            <a:endParaRPr lang="en-US" sz="2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98677737"/>
              </p:ext>
            </p:extLst>
          </p:nvPr>
        </p:nvGraphicFramePr>
        <p:xfrm>
          <a:off x="1060578" y="1626474"/>
          <a:ext cx="7446536" cy="5051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27316" y="3765631"/>
            <a:ext cx="25797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Verdana"/>
                <a:cs typeface="Verdana"/>
              </a:rPr>
              <a:t>Agritourism</a:t>
            </a:r>
            <a:endParaRPr lang="en-US" sz="3200" dirty="0" smtClean="0">
              <a:latin typeface="Verdana"/>
              <a:cs typeface="Verdana"/>
            </a:endParaRPr>
          </a:p>
          <a:p>
            <a:pPr algn="ctr"/>
            <a:r>
              <a:rPr lang="en-US" sz="3200" dirty="0" smtClean="0">
                <a:latin typeface="Verdana"/>
                <a:cs typeface="Verdana"/>
              </a:rPr>
              <a:t>Ecosystem</a:t>
            </a:r>
            <a:endParaRPr lang="en-US" sz="32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59609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1315" y="875131"/>
            <a:ext cx="5794085" cy="762000"/>
          </a:xfrm>
        </p:spPr>
        <p:txBody>
          <a:bodyPr/>
          <a:lstStyle/>
          <a:p>
            <a:r>
              <a:rPr lang="en-US" dirty="0" smtClean="0"/>
              <a:t>2. Know your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Tourism Partners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Local</a:t>
            </a:r>
          </a:p>
          <a:p>
            <a:pPr marL="1200150" lvl="2" indent="-285750">
              <a:buFont typeface="Arial"/>
              <a:buChar char="•"/>
            </a:pPr>
            <a:r>
              <a:rPr lang="en-US" sz="2400" dirty="0" smtClean="0"/>
              <a:t>CVBs, Tourism Offices, Chambers of Commerce, Economic Development, </a:t>
            </a:r>
            <a:r>
              <a:rPr lang="en-US" sz="2400" dirty="0" err="1" smtClean="0"/>
              <a:t>Agritourism</a:t>
            </a:r>
            <a:r>
              <a:rPr lang="en-US" sz="2400" dirty="0" smtClean="0"/>
              <a:t> Operators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Regional</a:t>
            </a:r>
          </a:p>
          <a:p>
            <a:pPr marL="1200150" lvl="2" indent="-285750">
              <a:buFont typeface="Arial"/>
              <a:buChar char="•"/>
            </a:pPr>
            <a:r>
              <a:rPr lang="en-US" sz="2400" dirty="0" smtClean="0"/>
              <a:t>State Tourism Districts, Non-Profits, COGs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Statewide</a:t>
            </a:r>
          </a:p>
          <a:p>
            <a:pPr marL="1200150" lvl="2" indent="-285750">
              <a:buFont typeface="Arial"/>
              <a:buChar char="•"/>
            </a:pPr>
            <a:r>
              <a:rPr lang="en-US" sz="2400" dirty="0" smtClean="0"/>
              <a:t>SCDA, Clemson, SCPRT, Farm Bureau</a:t>
            </a:r>
          </a:p>
        </p:txBody>
      </p:sp>
    </p:spTree>
    <p:extLst>
      <p:ext uri="{BB962C8B-B14F-4D97-AF65-F5344CB8AC3E}">
        <p14:creationId xmlns:p14="http://schemas.microsoft.com/office/powerpoint/2010/main" val="3595435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425" y="875131"/>
            <a:ext cx="5533975" cy="762000"/>
          </a:xfrm>
        </p:spPr>
        <p:txBody>
          <a:bodyPr/>
          <a:lstStyle/>
          <a:p>
            <a:r>
              <a:rPr lang="en-US" dirty="0" smtClean="0"/>
              <a:t>2. Know your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Be Engaged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Leadership Development Programs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Service Clubs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School District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Restaurants/Chefs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Co</a:t>
            </a:r>
            <a:r>
              <a:rPr lang="en-US" sz="2800" dirty="0"/>
              <a:t>-</a:t>
            </a:r>
            <a:r>
              <a:rPr lang="en-US" sz="2800" dirty="0" err="1"/>
              <a:t>opetition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537" y="4041953"/>
            <a:ext cx="3705263" cy="208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31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Know your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3219"/>
            <a:ext cx="4651462" cy="3662944"/>
          </a:xfrm>
        </p:spPr>
        <p:txBody>
          <a:bodyPr>
            <a:normAutofit/>
          </a:bodyPr>
          <a:lstStyle/>
          <a:p>
            <a:r>
              <a:rPr lang="en-US" dirty="0" smtClean="0"/>
              <a:t>Know your Customer</a:t>
            </a:r>
            <a:r>
              <a:rPr lang="is-IS" dirty="0" smtClean="0"/>
              <a:t>…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6142" y="1983887"/>
            <a:ext cx="7995063" cy="447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99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Know your Market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654" y="2633652"/>
            <a:ext cx="2314928" cy="231492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3680" y="1958336"/>
            <a:ext cx="8681720" cy="4594864"/>
          </a:xfrm>
        </p:spPr>
        <p:txBody>
          <a:bodyPr>
            <a:normAutofit fontScale="62500" lnSpcReduction="20000"/>
          </a:bodyPr>
          <a:lstStyle/>
          <a:p>
            <a:r>
              <a:rPr lang="en-US" sz="3700" dirty="0"/>
              <a:t>2018 Ag + Art Tour Customer Profile/</a:t>
            </a:r>
            <a:r>
              <a:rPr lang="en-US" sz="3700" dirty="0" smtClean="0"/>
              <a:t>Habits</a:t>
            </a:r>
            <a:br>
              <a:rPr lang="en-US" sz="3700" dirty="0" smtClean="0"/>
            </a:br>
            <a:endParaRPr lang="en-US" sz="3700" dirty="0"/>
          </a:p>
          <a:p>
            <a:pPr lvl="2"/>
            <a:r>
              <a:rPr lang="en-US" sz="3300" dirty="0"/>
              <a:t>Website</a:t>
            </a:r>
          </a:p>
          <a:p>
            <a:pPr marL="1828800" lvl="3" indent="-457200">
              <a:buFont typeface="Arial"/>
              <a:buChar char="•"/>
            </a:pPr>
            <a:r>
              <a:rPr lang="en-US" sz="3100" dirty="0"/>
              <a:t>14,000 Users</a:t>
            </a:r>
          </a:p>
          <a:p>
            <a:pPr marL="1828800" lvl="3" indent="-457200">
              <a:buFont typeface="Arial"/>
              <a:buChar char="•"/>
            </a:pPr>
            <a:r>
              <a:rPr lang="en-US" sz="3100" dirty="0"/>
              <a:t>65% mobile device</a:t>
            </a:r>
          </a:p>
          <a:p>
            <a:pPr lvl="2"/>
            <a:r>
              <a:rPr lang="en-US" sz="3300" dirty="0"/>
              <a:t>Social Media</a:t>
            </a:r>
          </a:p>
          <a:p>
            <a:pPr marL="1828800" lvl="3" indent="-457200">
              <a:buFont typeface="Arial"/>
              <a:buChar char="•"/>
            </a:pPr>
            <a:r>
              <a:rPr lang="en-US" sz="2800" dirty="0"/>
              <a:t>Age Range: 25-44 	</a:t>
            </a:r>
          </a:p>
          <a:p>
            <a:pPr marL="1828800" lvl="3" indent="-457200">
              <a:buFont typeface="Arial"/>
              <a:buChar char="•"/>
            </a:pPr>
            <a:r>
              <a:rPr lang="en-US" sz="2800" dirty="0"/>
              <a:t>72% Women</a:t>
            </a:r>
          </a:p>
          <a:p>
            <a:pPr marL="1828800" lvl="3" indent="-457200">
              <a:buFont typeface="Arial"/>
              <a:buChar char="•"/>
            </a:pPr>
            <a:r>
              <a:rPr lang="en-US" sz="2800" dirty="0"/>
              <a:t>Most active day: Sunday</a:t>
            </a:r>
          </a:p>
          <a:p>
            <a:pPr lvl="2"/>
            <a:r>
              <a:rPr lang="en-US" sz="3300" dirty="0"/>
              <a:t>E-mail Marketing</a:t>
            </a:r>
            <a:endParaRPr lang="en-US" sz="3800" dirty="0"/>
          </a:p>
          <a:p>
            <a:pPr marL="1828800" lvl="3" indent="-457200">
              <a:buFont typeface="Arial"/>
              <a:buChar char="•"/>
            </a:pPr>
            <a:r>
              <a:rPr lang="en-US" sz="3100" dirty="0"/>
              <a:t>25.3 % open rate overall  </a:t>
            </a:r>
            <a:br>
              <a:rPr lang="en-US" sz="3100" dirty="0"/>
            </a:br>
            <a:r>
              <a:rPr lang="en-US" sz="3100" dirty="0"/>
              <a:t>(Industry Average is 24.71%)</a:t>
            </a:r>
          </a:p>
          <a:p>
            <a:pPr marL="1828800" lvl="3" indent="-457200">
              <a:buFont typeface="Arial"/>
              <a:buChar char="•"/>
            </a:pPr>
            <a:r>
              <a:rPr lang="en-US" sz="3100" dirty="0"/>
              <a:t>4% click thru rate (Industry Average is 2.98%)</a:t>
            </a:r>
          </a:p>
          <a:p>
            <a:pPr marL="1828800" lvl="3" indent="-457200">
              <a:buFont typeface="Arial"/>
              <a:buChar char="•"/>
            </a:pPr>
            <a:r>
              <a:rPr lang="en-US" sz="3100" dirty="0"/>
              <a:t>60% opened on their mobile device</a:t>
            </a:r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800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680" y="756050"/>
            <a:ext cx="8681720" cy="762000"/>
          </a:xfrm>
        </p:spPr>
        <p:txBody>
          <a:bodyPr/>
          <a:lstStyle/>
          <a:p>
            <a:r>
              <a:rPr lang="en-US" dirty="0" smtClean="0"/>
              <a:t>About Me!</a:t>
            </a:r>
            <a:endParaRPr lang="en-US" dirty="0"/>
          </a:p>
        </p:txBody>
      </p:sp>
      <p:sp>
        <p:nvSpPr>
          <p:cNvPr id="10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96357" cy="4963285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Clemson Extension Agribusiness Agent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Administrator of the </a:t>
            </a:r>
            <a:br>
              <a:rPr lang="en-US" dirty="0" smtClean="0"/>
            </a:br>
            <a:r>
              <a:rPr lang="en-US" dirty="0" smtClean="0"/>
              <a:t>South Carolina </a:t>
            </a:r>
            <a:br>
              <a:rPr lang="en-US" dirty="0" smtClean="0"/>
            </a:br>
            <a:r>
              <a:rPr lang="en-US" dirty="0" smtClean="0"/>
              <a:t>Ag + Art Tour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Board Member, </a:t>
            </a:r>
            <a:br>
              <a:rPr lang="en-US" dirty="0" smtClean="0"/>
            </a:br>
            <a:r>
              <a:rPr lang="en-US" dirty="0" smtClean="0"/>
              <a:t>South Carolina </a:t>
            </a:r>
            <a:r>
              <a:rPr lang="en-US" dirty="0" err="1" smtClean="0"/>
              <a:t>Agritourism</a:t>
            </a:r>
            <a:r>
              <a:rPr lang="en-US" dirty="0" smtClean="0"/>
              <a:t> Association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Board Member,</a:t>
            </a:r>
            <a:br>
              <a:rPr lang="en-US" dirty="0" smtClean="0"/>
            </a:br>
            <a:r>
              <a:rPr lang="en-US" dirty="0" smtClean="0"/>
              <a:t>Catawba Farm and Food Coalition</a:t>
            </a:r>
            <a:endParaRPr lang="en-US" dirty="0"/>
          </a:p>
        </p:txBody>
      </p:sp>
      <p:grpSp>
        <p:nvGrpSpPr>
          <p:cNvPr id="99" name="Group 98"/>
          <p:cNvGrpSpPr/>
          <p:nvPr/>
        </p:nvGrpSpPr>
        <p:grpSpPr>
          <a:xfrm rot="180100">
            <a:off x="4338038" y="2225918"/>
            <a:ext cx="4498906" cy="3671523"/>
            <a:chOff x="676309" y="873425"/>
            <a:chExt cx="7251033" cy="5581649"/>
          </a:xfrm>
        </p:grpSpPr>
        <p:sp>
          <p:nvSpPr>
            <p:cNvPr id="5" name="Freeform 2"/>
            <p:cNvSpPr>
              <a:spLocks/>
            </p:cNvSpPr>
            <p:nvPr/>
          </p:nvSpPr>
          <p:spPr bwMode="auto">
            <a:xfrm rot="300177">
              <a:off x="6291297" y="1619549"/>
              <a:ext cx="819151" cy="696912"/>
            </a:xfrm>
            <a:custGeom>
              <a:avLst/>
              <a:gdLst>
                <a:gd name="T0" fmla="*/ 2147483647 w 176"/>
                <a:gd name="T1" fmla="*/ 0 h 150"/>
                <a:gd name="T2" fmla="*/ 2147483647 w 176"/>
                <a:gd name="T3" fmla="*/ 2147483647 h 150"/>
                <a:gd name="T4" fmla="*/ 2147483647 w 176"/>
                <a:gd name="T5" fmla="*/ 2147483647 h 150"/>
                <a:gd name="T6" fmla="*/ 2147483647 w 176"/>
                <a:gd name="T7" fmla="*/ 2147483647 h 150"/>
                <a:gd name="T8" fmla="*/ 2147483647 w 176"/>
                <a:gd name="T9" fmla="*/ 2147483647 h 150"/>
                <a:gd name="T10" fmla="*/ 2147483647 w 176"/>
                <a:gd name="T11" fmla="*/ 2147483647 h 150"/>
                <a:gd name="T12" fmla="*/ 2147483647 w 176"/>
                <a:gd name="T13" fmla="*/ 2147483647 h 150"/>
                <a:gd name="T14" fmla="*/ 2147483647 w 176"/>
                <a:gd name="T15" fmla="*/ 2147483647 h 150"/>
                <a:gd name="T16" fmla="*/ 2147483647 w 176"/>
                <a:gd name="T17" fmla="*/ 2147483647 h 150"/>
                <a:gd name="T18" fmla="*/ 2147483647 w 176"/>
                <a:gd name="T19" fmla="*/ 2147483647 h 150"/>
                <a:gd name="T20" fmla="*/ 2147483647 w 176"/>
                <a:gd name="T21" fmla="*/ 2147483647 h 150"/>
                <a:gd name="T22" fmla="*/ 0 w 176"/>
                <a:gd name="T23" fmla="*/ 2147483647 h 150"/>
                <a:gd name="T24" fmla="*/ 2147483647 w 176"/>
                <a:gd name="T25" fmla="*/ 0 h 1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6"/>
                <a:gd name="T40" fmla="*/ 0 h 150"/>
                <a:gd name="T41" fmla="*/ 176 w 176"/>
                <a:gd name="T42" fmla="*/ 150 h 1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6" h="150">
                  <a:moveTo>
                    <a:pt x="28" y="0"/>
                  </a:moveTo>
                  <a:lnTo>
                    <a:pt x="176" y="98"/>
                  </a:lnTo>
                  <a:lnTo>
                    <a:pt x="160" y="118"/>
                  </a:lnTo>
                  <a:lnTo>
                    <a:pt x="144" y="112"/>
                  </a:lnTo>
                  <a:lnTo>
                    <a:pt x="132" y="124"/>
                  </a:lnTo>
                  <a:lnTo>
                    <a:pt x="112" y="112"/>
                  </a:lnTo>
                  <a:lnTo>
                    <a:pt x="102" y="122"/>
                  </a:lnTo>
                  <a:lnTo>
                    <a:pt x="78" y="114"/>
                  </a:lnTo>
                  <a:lnTo>
                    <a:pt x="60" y="126"/>
                  </a:lnTo>
                  <a:lnTo>
                    <a:pt x="48" y="120"/>
                  </a:lnTo>
                  <a:lnTo>
                    <a:pt x="28" y="150"/>
                  </a:lnTo>
                  <a:lnTo>
                    <a:pt x="0" y="13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9" rIns="91436" bIns="45719"/>
            <a:lstStyle/>
            <a:p>
              <a:endParaRPr lang="en-US"/>
            </a:p>
          </p:txBody>
        </p:sp>
        <p:sp>
          <p:nvSpPr>
            <p:cNvPr id="6" name="Freeform 3"/>
            <p:cNvSpPr>
              <a:spLocks/>
            </p:cNvSpPr>
            <p:nvPr/>
          </p:nvSpPr>
          <p:spPr bwMode="auto">
            <a:xfrm rot="300177">
              <a:off x="5694397" y="1309988"/>
              <a:ext cx="744537" cy="855663"/>
            </a:xfrm>
            <a:custGeom>
              <a:avLst/>
              <a:gdLst>
                <a:gd name="T0" fmla="*/ 0 w 160"/>
                <a:gd name="T1" fmla="*/ 2147483647 h 184"/>
                <a:gd name="T2" fmla="*/ 2147483647 w 160"/>
                <a:gd name="T3" fmla="*/ 0 h 184"/>
                <a:gd name="T4" fmla="*/ 2147483647 w 160"/>
                <a:gd name="T5" fmla="*/ 2147483647 h 184"/>
                <a:gd name="T6" fmla="*/ 2147483647 w 160"/>
                <a:gd name="T7" fmla="*/ 2147483647 h 184"/>
                <a:gd name="T8" fmla="*/ 2147483647 w 160"/>
                <a:gd name="T9" fmla="*/ 2147483647 h 184"/>
                <a:gd name="T10" fmla="*/ 2147483647 w 160"/>
                <a:gd name="T11" fmla="*/ 2147483647 h 184"/>
                <a:gd name="T12" fmla="*/ 2147483647 w 160"/>
                <a:gd name="T13" fmla="*/ 2147483647 h 184"/>
                <a:gd name="T14" fmla="*/ 2147483647 w 160"/>
                <a:gd name="T15" fmla="*/ 2147483647 h 184"/>
                <a:gd name="T16" fmla="*/ 2147483647 w 160"/>
                <a:gd name="T17" fmla="*/ 2147483647 h 184"/>
                <a:gd name="T18" fmla="*/ 2147483647 w 160"/>
                <a:gd name="T19" fmla="*/ 2147483647 h 184"/>
                <a:gd name="T20" fmla="*/ 2147483647 w 160"/>
                <a:gd name="T21" fmla="*/ 2147483647 h 184"/>
                <a:gd name="T22" fmla="*/ 2147483647 w 160"/>
                <a:gd name="T23" fmla="*/ 2147483647 h 184"/>
                <a:gd name="T24" fmla="*/ 2147483647 w 160"/>
                <a:gd name="T25" fmla="*/ 2147483647 h 184"/>
                <a:gd name="T26" fmla="*/ 2147483647 w 160"/>
                <a:gd name="T27" fmla="*/ 2147483647 h 184"/>
                <a:gd name="T28" fmla="*/ 2147483647 w 160"/>
                <a:gd name="T29" fmla="*/ 2147483647 h 184"/>
                <a:gd name="T30" fmla="*/ 0 w 160"/>
                <a:gd name="T31" fmla="*/ 2147483647 h 1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0"/>
                <a:gd name="T49" fmla="*/ 0 h 184"/>
                <a:gd name="T50" fmla="*/ 160 w 160"/>
                <a:gd name="T51" fmla="*/ 184 h 1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0" h="184">
                  <a:moveTo>
                    <a:pt x="0" y="14"/>
                  </a:moveTo>
                  <a:lnTo>
                    <a:pt x="74" y="0"/>
                  </a:lnTo>
                  <a:lnTo>
                    <a:pt x="160" y="54"/>
                  </a:lnTo>
                  <a:lnTo>
                    <a:pt x="132" y="184"/>
                  </a:lnTo>
                  <a:lnTo>
                    <a:pt x="106" y="172"/>
                  </a:lnTo>
                  <a:lnTo>
                    <a:pt x="112" y="156"/>
                  </a:lnTo>
                  <a:lnTo>
                    <a:pt x="80" y="140"/>
                  </a:lnTo>
                  <a:lnTo>
                    <a:pt x="90" y="120"/>
                  </a:lnTo>
                  <a:lnTo>
                    <a:pt x="76" y="106"/>
                  </a:lnTo>
                  <a:lnTo>
                    <a:pt x="64" y="124"/>
                  </a:lnTo>
                  <a:lnTo>
                    <a:pt x="52" y="116"/>
                  </a:lnTo>
                  <a:lnTo>
                    <a:pt x="62" y="76"/>
                  </a:lnTo>
                  <a:lnTo>
                    <a:pt x="56" y="60"/>
                  </a:lnTo>
                  <a:lnTo>
                    <a:pt x="30" y="60"/>
                  </a:lnTo>
                  <a:lnTo>
                    <a:pt x="20" y="36"/>
                  </a:lnTo>
                  <a:lnTo>
                    <a:pt x="0" y="14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36" tIns="45719" rIns="91436" bIns="45719"/>
            <a:lstStyle/>
            <a:p>
              <a:endParaRPr lang="en-US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 rot="300177">
              <a:off x="4806984" y="1316337"/>
              <a:ext cx="1171575" cy="865188"/>
            </a:xfrm>
            <a:custGeom>
              <a:avLst/>
              <a:gdLst>
                <a:gd name="T0" fmla="*/ 0 w 252"/>
                <a:gd name="T1" fmla="*/ 2147483647 h 186"/>
                <a:gd name="T2" fmla="*/ 2147483647 w 252"/>
                <a:gd name="T3" fmla="*/ 2147483647 h 186"/>
                <a:gd name="T4" fmla="*/ 2147483647 w 252"/>
                <a:gd name="T5" fmla="*/ 0 h 186"/>
                <a:gd name="T6" fmla="*/ 2147483647 w 252"/>
                <a:gd name="T7" fmla="*/ 2147483647 h 186"/>
                <a:gd name="T8" fmla="*/ 2147483647 w 252"/>
                <a:gd name="T9" fmla="*/ 2147483647 h 186"/>
                <a:gd name="T10" fmla="*/ 2147483647 w 252"/>
                <a:gd name="T11" fmla="*/ 2147483647 h 186"/>
                <a:gd name="T12" fmla="*/ 2147483647 w 252"/>
                <a:gd name="T13" fmla="*/ 2147483647 h 186"/>
                <a:gd name="T14" fmla="*/ 2147483647 w 252"/>
                <a:gd name="T15" fmla="*/ 2147483647 h 186"/>
                <a:gd name="T16" fmla="*/ 2147483647 w 252"/>
                <a:gd name="T17" fmla="*/ 2147483647 h 186"/>
                <a:gd name="T18" fmla="*/ 2147483647 w 252"/>
                <a:gd name="T19" fmla="*/ 2147483647 h 186"/>
                <a:gd name="T20" fmla="*/ 2147483647 w 252"/>
                <a:gd name="T21" fmla="*/ 2147483647 h 186"/>
                <a:gd name="T22" fmla="*/ 2147483647 w 252"/>
                <a:gd name="T23" fmla="*/ 2147483647 h 186"/>
                <a:gd name="T24" fmla="*/ 2147483647 w 252"/>
                <a:gd name="T25" fmla="*/ 2147483647 h 186"/>
                <a:gd name="T26" fmla="*/ 2147483647 w 252"/>
                <a:gd name="T27" fmla="*/ 2147483647 h 186"/>
                <a:gd name="T28" fmla="*/ 2147483647 w 252"/>
                <a:gd name="T29" fmla="*/ 2147483647 h 186"/>
                <a:gd name="T30" fmla="*/ 2147483647 w 252"/>
                <a:gd name="T31" fmla="*/ 2147483647 h 186"/>
                <a:gd name="T32" fmla="*/ 2147483647 w 252"/>
                <a:gd name="T33" fmla="*/ 2147483647 h 186"/>
                <a:gd name="T34" fmla="*/ 0 w 252"/>
                <a:gd name="T35" fmla="*/ 2147483647 h 1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2"/>
                <a:gd name="T55" fmla="*/ 0 h 186"/>
                <a:gd name="T56" fmla="*/ 252 w 252"/>
                <a:gd name="T57" fmla="*/ 186 h 18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2" h="186">
                  <a:moveTo>
                    <a:pt x="0" y="34"/>
                  </a:moveTo>
                  <a:lnTo>
                    <a:pt x="66" y="18"/>
                  </a:lnTo>
                  <a:lnTo>
                    <a:pt x="190" y="0"/>
                  </a:lnTo>
                  <a:lnTo>
                    <a:pt x="210" y="22"/>
                  </a:lnTo>
                  <a:lnTo>
                    <a:pt x="220" y="46"/>
                  </a:lnTo>
                  <a:lnTo>
                    <a:pt x="246" y="46"/>
                  </a:lnTo>
                  <a:lnTo>
                    <a:pt x="252" y="62"/>
                  </a:lnTo>
                  <a:lnTo>
                    <a:pt x="242" y="102"/>
                  </a:lnTo>
                  <a:lnTo>
                    <a:pt x="230" y="118"/>
                  </a:lnTo>
                  <a:lnTo>
                    <a:pt x="202" y="124"/>
                  </a:lnTo>
                  <a:lnTo>
                    <a:pt x="194" y="118"/>
                  </a:lnTo>
                  <a:lnTo>
                    <a:pt x="180" y="134"/>
                  </a:lnTo>
                  <a:lnTo>
                    <a:pt x="172" y="128"/>
                  </a:lnTo>
                  <a:lnTo>
                    <a:pt x="110" y="186"/>
                  </a:lnTo>
                  <a:lnTo>
                    <a:pt x="92" y="158"/>
                  </a:lnTo>
                  <a:lnTo>
                    <a:pt x="90" y="134"/>
                  </a:lnTo>
                  <a:lnTo>
                    <a:pt x="50" y="102"/>
                  </a:lnTo>
                  <a:lnTo>
                    <a:pt x="0" y="34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36" tIns="45719" rIns="91436" bIns="45719"/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 rot="300177">
              <a:off x="4175158" y="1062335"/>
              <a:ext cx="874713" cy="1060451"/>
            </a:xfrm>
            <a:custGeom>
              <a:avLst/>
              <a:gdLst>
                <a:gd name="T0" fmla="*/ 0 w 188"/>
                <a:gd name="T1" fmla="*/ 0 h 228"/>
                <a:gd name="T2" fmla="*/ 2147483647 w 188"/>
                <a:gd name="T3" fmla="*/ 2147483647 h 228"/>
                <a:gd name="T4" fmla="*/ 2147483647 w 188"/>
                <a:gd name="T5" fmla="*/ 2147483647 h 228"/>
                <a:gd name="T6" fmla="*/ 2147483647 w 188"/>
                <a:gd name="T7" fmla="*/ 2147483647 h 228"/>
                <a:gd name="T8" fmla="*/ 2147483647 w 188"/>
                <a:gd name="T9" fmla="*/ 2147483647 h 228"/>
                <a:gd name="T10" fmla="*/ 2147483647 w 188"/>
                <a:gd name="T11" fmla="*/ 2147483647 h 228"/>
                <a:gd name="T12" fmla="*/ 2147483647 w 188"/>
                <a:gd name="T13" fmla="*/ 2147483647 h 228"/>
                <a:gd name="T14" fmla="*/ 2147483647 w 188"/>
                <a:gd name="T15" fmla="*/ 2147483647 h 228"/>
                <a:gd name="T16" fmla="*/ 2147483647 w 188"/>
                <a:gd name="T17" fmla="*/ 2147483647 h 228"/>
                <a:gd name="T18" fmla="*/ 2147483647 w 188"/>
                <a:gd name="T19" fmla="*/ 2147483647 h 228"/>
                <a:gd name="T20" fmla="*/ 2147483647 w 188"/>
                <a:gd name="T21" fmla="*/ 2147483647 h 228"/>
                <a:gd name="T22" fmla="*/ 2147483647 w 188"/>
                <a:gd name="T23" fmla="*/ 2147483647 h 228"/>
                <a:gd name="T24" fmla="*/ 2147483647 w 188"/>
                <a:gd name="T25" fmla="*/ 2147483647 h 228"/>
                <a:gd name="T26" fmla="*/ 2147483647 w 188"/>
                <a:gd name="T27" fmla="*/ 2147483647 h 228"/>
                <a:gd name="T28" fmla="*/ 2147483647 w 188"/>
                <a:gd name="T29" fmla="*/ 2147483647 h 228"/>
                <a:gd name="T30" fmla="*/ 2147483647 w 188"/>
                <a:gd name="T31" fmla="*/ 2147483647 h 228"/>
                <a:gd name="T32" fmla="*/ 0 w 188"/>
                <a:gd name="T33" fmla="*/ 0 h 2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8"/>
                <a:gd name="T52" fmla="*/ 0 h 228"/>
                <a:gd name="T53" fmla="*/ 188 w 188"/>
                <a:gd name="T54" fmla="*/ 228 h 2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8" h="228">
                  <a:moveTo>
                    <a:pt x="0" y="0"/>
                  </a:moveTo>
                  <a:lnTo>
                    <a:pt x="20" y="18"/>
                  </a:lnTo>
                  <a:lnTo>
                    <a:pt x="34" y="32"/>
                  </a:lnTo>
                  <a:lnTo>
                    <a:pt x="44" y="40"/>
                  </a:lnTo>
                  <a:lnTo>
                    <a:pt x="50" y="46"/>
                  </a:lnTo>
                  <a:lnTo>
                    <a:pt x="60" y="90"/>
                  </a:lnTo>
                  <a:lnTo>
                    <a:pt x="138" y="74"/>
                  </a:lnTo>
                  <a:lnTo>
                    <a:pt x="188" y="142"/>
                  </a:lnTo>
                  <a:lnTo>
                    <a:pt x="122" y="188"/>
                  </a:lnTo>
                  <a:lnTo>
                    <a:pt x="106" y="172"/>
                  </a:lnTo>
                  <a:lnTo>
                    <a:pt x="54" y="228"/>
                  </a:lnTo>
                  <a:lnTo>
                    <a:pt x="50" y="198"/>
                  </a:lnTo>
                  <a:lnTo>
                    <a:pt x="26" y="96"/>
                  </a:lnTo>
                  <a:lnTo>
                    <a:pt x="28" y="82"/>
                  </a:lnTo>
                  <a:lnTo>
                    <a:pt x="22" y="70"/>
                  </a:lnTo>
                  <a:lnTo>
                    <a:pt x="24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9" rIns="91436" bIns="45719"/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 rot="300177">
              <a:off x="4370421" y="1743375"/>
              <a:ext cx="901700" cy="1031875"/>
            </a:xfrm>
            <a:custGeom>
              <a:avLst/>
              <a:gdLst>
                <a:gd name="T0" fmla="*/ 0 w 194"/>
                <a:gd name="T1" fmla="*/ 2147483647 h 222"/>
                <a:gd name="T2" fmla="*/ 2147483647 w 194"/>
                <a:gd name="T3" fmla="*/ 2147483647 h 222"/>
                <a:gd name="T4" fmla="*/ 2147483647 w 194"/>
                <a:gd name="T5" fmla="*/ 2147483647 h 222"/>
                <a:gd name="T6" fmla="*/ 2147483647 w 194"/>
                <a:gd name="T7" fmla="*/ 0 h 222"/>
                <a:gd name="T8" fmla="*/ 2147483647 w 194"/>
                <a:gd name="T9" fmla="*/ 2147483647 h 222"/>
                <a:gd name="T10" fmla="*/ 2147483647 w 194"/>
                <a:gd name="T11" fmla="*/ 2147483647 h 222"/>
                <a:gd name="T12" fmla="*/ 2147483647 w 194"/>
                <a:gd name="T13" fmla="*/ 2147483647 h 222"/>
                <a:gd name="T14" fmla="*/ 2147483647 w 194"/>
                <a:gd name="T15" fmla="*/ 2147483647 h 222"/>
                <a:gd name="T16" fmla="*/ 2147483647 w 194"/>
                <a:gd name="T17" fmla="*/ 2147483647 h 222"/>
                <a:gd name="T18" fmla="*/ 2147483647 w 194"/>
                <a:gd name="T19" fmla="*/ 2147483647 h 222"/>
                <a:gd name="T20" fmla="*/ 2147483647 w 194"/>
                <a:gd name="T21" fmla="*/ 2147483647 h 222"/>
                <a:gd name="T22" fmla="*/ 2147483647 w 194"/>
                <a:gd name="T23" fmla="*/ 2147483647 h 222"/>
                <a:gd name="T24" fmla="*/ 2147483647 w 194"/>
                <a:gd name="T25" fmla="*/ 2147483647 h 222"/>
                <a:gd name="T26" fmla="*/ 2147483647 w 194"/>
                <a:gd name="T27" fmla="*/ 2147483647 h 222"/>
                <a:gd name="T28" fmla="*/ 2147483647 w 194"/>
                <a:gd name="T29" fmla="*/ 2147483647 h 222"/>
                <a:gd name="T30" fmla="*/ 2147483647 w 194"/>
                <a:gd name="T31" fmla="*/ 2147483647 h 222"/>
                <a:gd name="T32" fmla="*/ 2147483647 w 194"/>
                <a:gd name="T33" fmla="*/ 2147483647 h 222"/>
                <a:gd name="T34" fmla="*/ 2147483647 w 194"/>
                <a:gd name="T35" fmla="*/ 2147483647 h 222"/>
                <a:gd name="T36" fmla="*/ 2147483647 w 194"/>
                <a:gd name="T37" fmla="*/ 2147483647 h 222"/>
                <a:gd name="T38" fmla="*/ 2147483647 w 194"/>
                <a:gd name="T39" fmla="*/ 2147483647 h 222"/>
                <a:gd name="T40" fmla="*/ 2147483647 w 194"/>
                <a:gd name="T41" fmla="*/ 2147483647 h 222"/>
                <a:gd name="T42" fmla="*/ 2147483647 w 194"/>
                <a:gd name="T43" fmla="*/ 2147483647 h 222"/>
                <a:gd name="T44" fmla="*/ 2147483647 w 194"/>
                <a:gd name="T45" fmla="*/ 2147483647 h 222"/>
                <a:gd name="T46" fmla="*/ 2147483647 w 194"/>
                <a:gd name="T47" fmla="*/ 2147483647 h 222"/>
                <a:gd name="T48" fmla="*/ 2147483647 w 194"/>
                <a:gd name="T49" fmla="*/ 2147483647 h 222"/>
                <a:gd name="T50" fmla="*/ 2147483647 w 194"/>
                <a:gd name="T51" fmla="*/ 2147483647 h 222"/>
                <a:gd name="T52" fmla="*/ 2147483647 w 194"/>
                <a:gd name="T53" fmla="*/ 2147483647 h 222"/>
                <a:gd name="T54" fmla="*/ 2147483647 w 194"/>
                <a:gd name="T55" fmla="*/ 2147483647 h 222"/>
                <a:gd name="T56" fmla="*/ 2147483647 w 194"/>
                <a:gd name="T57" fmla="*/ 2147483647 h 222"/>
                <a:gd name="T58" fmla="*/ 2147483647 w 194"/>
                <a:gd name="T59" fmla="*/ 2147483647 h 222"/>
                <a:gd name="T60" fmla="*/ 2147483647 w 194"/>
                <a:gd name="T61" fmla="*/ 2147483647 h 222"/>
                <a:gd name="T62" fmla="*/ 0 w 194"/>
                <a:gd name="T63" fmla="*/ 2147483647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4"/>
                <a:gd name="T97" fmla="*/ 0 h 222"/>
                <a:gd name="T98" fmla="*/ 194 w 194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4" h="222">
                  <a:moveTo>
                    <a:pt x="0" y="86"/>
                  </a:moveTo>
                  <a:lnTo>
                    <a:pt x="52" y="30"/>
                  </a:lnTo>
                  <a:lnTo>
                    <a:pt x="68" y="46"/>
                  </a:lnTo>
                  <a:lnTo>
                    <a:pt x="134" y="0"/>
                  </a:lnTo>
                  <a:lnTo>
                    <a:pt x="174" y="32"/>
                  </a:lnTo>
                  <a:lnTo>
                    <a:pt x="174" y="44"/>
                  </a:lnTo>
                  <a:lnTo>
                    <a:pt x="176" y="56"/>
                  </a:lnTo>
                  <a:lnTo>
                    <a:pt x="186" y="72"/>
                  </a:lnTo>
                  <a:lnTo>
                    <a:pt x="194" y="84"/>
                  </a:lnTo>
                  <a:lnTo>
                    <a:pt x="174" y="96"/>
                  </a:lnTo>
                  <a:lnTo>
                    <a:pt x="178" y="122"/>
                  </a:lnTo>
                  <a:lnTo>
                    <a:pt x="164" y="120"/>
                  </a:lnTo>
                  <a:lnTo>
                    <a:pt x="158" y="124"/>
                  </a:lnTo>
                  <a:lnTo>
                    <a:pt x="156" y="128"/>
                  </a:lnTo>
                  <a:lnTo>
                    <a:pt x="154" y="132"/>
                  </a:lnTo>
                  <a:lnTo>
                    <a:pt x="156" y="152"/>
                  </a:lnTo>
                  <a:lnTo>
                    <a:pt x="154" y="168"/>
                  </a:lnTo>
                  <a:lnTo>
                    <a:pt x="120" y="204"/>
                  </a:lnTo>
                  <a:lnTo>
                    <a:pt x="106" y="210"/>
                  </a:lnTo>
                  <a:lnTo>
                    <a:pt x="92" y="216"/>
                  </a:lnTo>
                  <a:lnTo>
                    <a:pt x="76" y="222"/>
                  </a:lnTo>
                  <a:lnTo>
                    <a:pt x="66" y="216"/>
                  </a:lnTo>
                  <a:lnTo>
                    <a:pt x="48" y="204"/>
                  </a:lnTo>
                  <a:lnTo>
                    <a:pt x="32" y="192"/>
                  </a:lnTo>
                  <a:lnTo>
                    <a:pt x="26" y="188"/>
                  </a:lnTo>
                  <a:lnTo>
                    <a:pt x="26" y="184"/>
                  </a:lnTo>
                  <a:lnTo>
                    <a:pt x="28" y="174"/>
                  </a:lnTo>
                  <a:lnTo>
                    <a:pt x="32" y="154"/>
                  </a:lnTo>
                  <a:lnTo>
                    <a:pt x="38" y="120"/>
                  </a:lnTo>
                  <a:lnTo>
                    <a:pt x="36" y="108"/>
                  </a:lnTo>
                  <a:lnTo>
                    <a:pt x="34" y="98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9" rIns="91436" bIns="45719"/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 rot="300177">
              <a:off x="3367122" y="873425"/>
              <a:ext cx="966787" cy="725487"/>
            </a:xfrm>
            <a:custGeom>
              <a:avLst/>
              <a:gdLst>
                <a:gd name="T0" fmla="*/ 2147483647 w 208"/>
                <a:gd name="T1" fmla="*/ 2147483647 h 156"/>
                <a:gd name="T2" fmla="*/ 2147483647 w 208"/>
                <a:gd name="T3" fmla="*/ 0 h 156"/>
                <a:gd name="T4" fmla="*/ 2147483647 w 208"/>
                <a:gd name="T5" fmla="*/ 2147483647 h 156"/>
                <a:gd name="T6" fmla="*/ 2147483647 w 208"/>
                <a:gd name="T7" fmla="*/ 2147483647 h 156"/>
                <a:gd name="T8" fmla="*/ 2147483647 w 208"/>
                <a:gd name="T9" fmla="*/ 2147483647 h 156"/>
                <a:gd name="T10" fmla="*/ 2147483647 w 208"/>
                <a:gd name="T11" fmla="*/ 2147483647 h 156"/>
                <a:gd name="T12" fmla="*/ 2147483647 w 208"/>
                <a:gd name="T13" fmla="*/ 2147483647 h 156"/>
                <a:gd name="T14" fmla="*/ 2147483647 w 208"/>
                <a:gd name="T15" fmla="*/ 2147483647 h 156"/>
                <a:gd name="T16" fmla="*/ 2147483647 w 208"/>
                <a:gd name="T17" fmla="*/ 2147483647 h 156"/>
                <a:gd name="T18" fmla="*/ 2147483647 w 208"/>
                <a:gd name="T19" fmla="*/ 2147483647 h 156"/>
                <a:gd name="T20" fmla="*/ 2147483647 w 208"/>
                <a:gd name="T21" fmla="*/ 2147483647 h 156"/>
                <a:gd name="T22" fmla="*/ 2147483647 w 208"/>
                <a:gd name="T23" fmla="*/ 2147483647 h 156"/>
                <a:gd name="T24" fmla="*/ 2147483647 w 208"/>
                <a:gd name="T25" fmla="*/ 2147483647 h 156"/>
                <a:gd name="T26" fmla="*/ 0 w 208"/>
                <a:gd name="T27" fmla="*/ 2147483647 h 156"/>
                <a:gd name="T28" fmla="*/ 2147483647 w 208"/>
                <a:gd name="T29" fmla="*/ 2147483647 h 156"/>
                <a:gd name="T30" fmla="*/ 2147483647 w 208"/>
                <a:gd name="T31" fmla="*/ 2147483647 h 156"/>
                <a:gd name="T32" fmla="*/ 2147483647 w 208"/>
                <a:gd name="T33" fmla="*/ 2147483647 h 156"/>
                <a:gd name="T34" fmla="*/ 2147483647 w 208"/>
                <a:gd name="T35" fmla="*/ 2147483647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8"/>
                <a:gd name="T55" fmla="*/ 0 h 156"/>
                <a:gd name="T56" fmla="*/ 208 w 208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8" h="156">
                  <a:moveTo>
                    <a:pt x="30" y="18"/>
                  </a:moveTo>
                  <a:lnTo>
                    <a:pt x="134" y="0"/>
                  </a:lnTo>
                  <a:lnTo>
                    <a:pt x="136" y="10"/>
                  </a:lnTo>
                  <a:lnTo>
                    <a:pt x="132" y="22"/>
                  </a:lnTo>
                  <a:lnTo>
                    <a:pt x="140" y="36"/>
                  </a:lnTo>
                  <a:lnTo>
                    <a:pt x="164" y="14"/>
                  </a:lnTo>
                  <a:lnTo>
                    <a:pt x="180" y="26"/>
                  </a:lnTo>
                  <a:lnTo>
                    <a:pt x="204" y="72"/>
                  </a:lnTo>
                  <a:lnTo>
                    <a:pt x="202" y="96"/>
                  </a:lnTo>
                  <a:lnTo>
                    <a:pt x="208" y="108"/>
                  </a:lnTo>
                  <a:lnTo>
                    <a:pt x="206" y="122"/>
                  </a:lnTo>
                  <a:lnTo>
                    <a:pt x="26" y="156"/>
                  </a:lnTo>
                  <a:lnTo>
                    <a:pt x="20" y="140"/>
                  </a:lnTo>
                  <a:lnTo>
                    <a:pt x="0" y="76"/>
                  </a:lnTo>
                  <a:lnTo>
                    <a:pt x="6" y="62"/>
                  </a:lnTo>
                  <a:lnTo>
                    <a:pt x="24" y="58"/>
                  </a:lnTo>
                  <a:lnTo>
                    <a:pt x="16" y="32"/>
                  </a:lnTo>
                  <a:lnTo>
                    <a:pt x="30" y="18"/>
                  </a:lnTo>
                  <a:close/>
                </a:path>
              </a:pathLst>
            </a:custGeom>
            <a:solidFill>
              <a:srgbClr val="FF66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9" rIns="91436" bIns="45719"/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 rot="300177">
              <a:off x="2792447" y="897235"/>
              <a:ext cx="715962" cy="566739"/>
            </a:xfrm>
            <a:custGeom>
              <a:avLst/>
              <a:gdLst>
                <a:gd name="T0" fmla="*/ 0 w 154"/>
                <a:gd name="T1" fmla="*/ 2147483647 h 122"/>
                <a:gd name="T2" fmla="*/ 2147483647 w 154"/>
                <a:gd name="T3" fmla="*/ 2147483647 h 122"/>
                <a:gd name="T4" fmla="*/ 2147483647 w 154"/>
                <a:gd name="T5" fmla="*/ 0 h 122"/>
                <a:gd name="T6" fmla="*/ 2147483647 w 154"/>
                <a:gd name="T7" fmla="*/ 2147483647 h 122"/>
                <a:gd name="T8" fmla="*/ 2147483647 w 154"/>
                <a:gd name="T9" fmla="*/ 2147483647 h 122"/>
                <a:gd name="T10" fmla="*/ 2147483647 w 154"/>
                <a:gd name="T11" fmla="*/ 2147483647 h 122"/>
                <a:gd name="T12" fmla="*/ 2147483647 w 154"/>
                <a:gd name="T13" fmla="*/ 2147483647 h 122"/>
                <a:gd name="T14" fmla="*/ 2147483647 w 154"/>
                <a:gd name="T15" fmla="*/ 2147483647 h 122"/>
                <a:gd name="T16" fmla="*/ 2147483647 w 154"/>
                <a:gd name="T17" fmla="*/ 2147483647 h 122"/>
                <a:gd name="T18" fmla="*/ 2147483647 w 154"/>
                <a:gd name="T19" fmla="*/ 2147483647 h 122"/>
                <a:gd name="T20" fmla="*/ 0 w 154"/>
                <a:gd name="T21" fmla="*/ 2147483647 h 1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4"/>
                <a:gd name="T34" fmla="*/ 0 h 122"/>
                <a:gd name="T35" fmla="*/ 154 w 154"/>
                <a:gd name="T36" fmla="*/ 122 h 1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4" h="122">
                  <a:moveTo>
                    <a:pt x="0" y="22"/>
                  </a:moveTo>
                  <a:lnTo>
                    <a:pt x="30" y="18"/>
                  </a:lnTo>
                  <a:lnTo>
                    <a:pt x="154" y="0"/>
                  </a:lnTo>
                  <a:lnTo>
                    <a:pt x="140" y="14"/>
                  </a:lnTo>
                  <a:lnTo>
                    <a:pt x="148" y="40"/>
                  </a:lnTo>
                  <a:lnTo>
                    <a:pt x="130" y="44"/>
                  </a:lnTo>
                  <a:lnTo>
                    <a:pt x="124" y="58"/>
                  </a:lnTo>
                  <a:lnTo>
                    <a:pt x="144" y="122"/>
                  </a:lnTo>
                  <a:lnTo>
                    <a:pt x="64" y="116"/>
                  </a:lnTo>
                  <a:lnTo>
                    <a:pt x="52" y="11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9" rIns="91436" bIns="45719"/>
            <a:lstStyle/>
            <a:p>
              <a:endParaRPr 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 rot="300177">
              <a:off x="2244758" y="955975"/>
              <a:ext cx="817563" cy="1033463"/>
            </a:xfrm>
            <a:custGeom>
              <a:avLst/>
              <a:gdLst>
                <a:gd name="T0" fmla="*/ 0 w 176"/>
                <a:gd name="T1" fmla="*/ 2147483647 h 222"/>
                <a:gd name="T2" fmla="*/ 2147483647 w 176"/>
                <a:gd name="T3" fmla="*/ 2147483647 h 222"/>
                <a:gd name="T4" fmla="*/ 2147483647 w 176"/>
                <a:gd name="T5" fmla="*/ 0 h 222"/>
                <a:gd name="T6" fmla="*/ 2147483647 w 176"/>
                <a:gd name="T7" fmla="*/ 2147483647 h 222"/>
                <a:gd name="T8" fmla="*/ 2147483647 w 176"/>
                <a:gd name="T9" fmla="*/ 2147483647 h 222"/>
                <a:gd name="T10" fmla="*/ 2147483647 w 176"/>
                <a:gd name="T11" fmla="*/ 2147483647 h 222"/>
                <a:gd name="T12" fmla="*/ 2147483647 w 176"/>
                <a:gd name="T13" fmla="*/ 2147483647 h 222"/>
                <a:gd name="T14" fmla="*/ 2147483647 w 176"/>
                <a:gd name="T15" fmla="*/ 2147483647 h 222"/>
                <a:gd name="T16" fmla="*/ 2147483647 w 176"/>
                <a:gd name="T17" fmla="*/ 2147483647 h 222"/>
                <a:gd name="T18" fmla="*/ 2147483647 w 176"/>
                <a:gd name="T19" fmla="*/ 2147483647 h 222"/>
                <a:gd name="T20" fmla="*/ 2147483647 w 176"/>
                <a:gd name="T21" fmla="*/ 2147483647 h 222"/>
                <a:gd name="T22" fmla="*/ 2147483647 w 176"/>
                <a:gd name="T23" fmla="*/ 2147483647 h 222"/>
                <a:gd name="T24" fmla="*/ 0 w 176"/>
                <a:gd name="T25" fmla="*/ 2147483647 h 2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6"/>
                <a:gd name="T40" fmla="*/ 0 h 222"/>
                <a:gd name="T41" fmla="*/ 176 w 176"/>
                <a:gd name="T42" fmla="*/ 222 h 2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6" h="222">
                  <a:moveTo>
                    <a:pt x="0" y="16"/>
                  </a:moveTo>
                  <a:lnTo>
                    <a:pt x="74" y="2"/>
                  </a:lnTo>
                  <a:lnTo>
                    <a:pt x="112" y="0"/>
                  </a:lnTo>
                  <a:lnTo>
                    <a:pt x="164" y="90"/>
                  </a:lnTo>
                  <a:lnTo>
                    <a:pt x="176" y="94"/>
                  </a:lnTo>
                  <a:lnTo>
                    <a:pt x="160" y="122"/>
                  </a:lnTo>
                  <a:lnTo>
                    <a:pt x="164" y="184"/>
                  </a:lnTo>
                  <a:lnTo>
                    <a:pt x="156" y="196"/>
                  </a:lnTo>
                  <a:lnTo>
                    <a:pt x="160" y="222"/>
                  </a:lnTo>
                  <a:lnTo>
                    <a:pt x="104" y="200"/>
                  </a:lnTo>
                  <a:lnTo>
                    <a:pt x="52" y="172"/>
                  </a:lnTo>
                  <a:lnTo>
                    <a:pt x="14" y="12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9" rIns="91436" bIns="45719"/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 rot="300177">
              <a:off x="2941672" y="1449687"/>
              <a:ext cx="650874" cy="752475"/>
            </a:xfrm>
            <a:custGeom>
              <a:avLst/>
              <a:gdLst>
                <a:gd name="T0" fmla="*/ 2147483647 w 410"/>
                <a:gd name="T1" fmla="*/ 0 h 474"/>
                <a:gd name="T2" fmla="*/ 2147483647 w 410"/>
                <a:gd name="T3" fmla="*/ 2147483647 h 474"/>
                <a:gd name="T4" fmla="*/ 2147483647 w 410"/>
                <a:gd name="T5" fmla="*/ 2147483647 h 474"/>
                <a:gd name="T6" fmla="*/ 2147483647 w 410"/>
                <a:gd name="T7" fmla="*/ 2147483647 h 474"/>
                <a:gd name="T8" fmla="*/ 2147483647 w 410"/>
                <a:gd name="T9" fmla="*/ 2147483647 h 474"/>
                <a:gd name="T10" fmla="*/ 2147483647 w 410"/>
                <a:gd name="T11" fmla="*/ 2147483647 h 474"/>
                <a:gd name="T12" fmla="*/ 2147483647 w 410"/>
                <a:gd name="T13" fmla="*/ 2147483647 h 474"/>
                <a:gd name="T14" fmla="*/ 2147483647 w 410"/>
                <a:gd name="T15" fmla="*/ 2147483647 h 474"/>
                <a:gd name="T16" fmla="*/ 2147483647 w 410"/>
                <a:gd name="T17" fmla="*/ 2147483647 h 474"/>
                <a:gd name="T18" fmla="*/ 2147483647 w 410"/>
                <a:gd name="T19" fmla="*/ 2147483647 h 474"/>
                <a:gd name="T20" fmla="*/ 2147483647 w 410"/>
                <a:gd name="T21" fmla="*/ 2147483647 h 474"/>
                <a:gd name="T22" fmla="*/ 2147483647 w 410"/>
                <a:gd name="T23" fmla="*/ 2147483647 h 474"/>
                <a:gd name="T24" fmla="*/ 2147483647 w 410"/>
                <a:gd name="T25" fmla="*/ 2147483647 h 474"/>
                <a:gd name="T26" fmla="*/ 0 w 410"/>
                <a:gd name="T27" fmla="*/ 2147483647 h 474"/>
                <a:gd name="T28" fmla="*/ 2147483647 w 410"/>
                <a:gd name="T29" fmla="*/ 2147483647 h 474"/>
                <a:gd name="T30" fmla="*/ 2147483647 w 410"/>
                <a:gd name="T31" fmla="*/ 2147483647 h 474"/>
                <a:gd name="T32" fmla="*/ 2147483647 w 410"/>
                <a:gd name="T33" fmla="*/ 0 h 4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0"/>
                <a:gd name="T52" fmla="*/ 0 h 474"/>
                <a:gd name="T53" fmla="*/ 410 w 410"/>
                <a:gd name="T54" fmla="*/ 474 h 4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0" h="474">
                  <a:moveTo>
                    <a:pt x="59" y="0"/>
                  </a:moveTo>
                  <a:lnTo>
                    <a:pt x="93" y="1"/>
                  </a:lnTo>
                  <a:lnTo>
                    <a:pt x="293" y="18"/>
                  </a:lnTo>
                  <a:lnTo>
                    <a:pt x="310" y="64"/>
                  </a:lnTo>
                  <a:lnTo>
                    <a:pt x="328" y="123"/>
                  </a:lnTo>
                  <a:lnTo>
                    <a:pt x="316" y="158"/>
                  </a:lnTo>
                  <a:lnTo>
                    <a:pt x="346" y="193"/>
                  </a:lnTo>
                  <a:lnTo>
                    <a:pt x="410" y="310"/>
                  </a:lnTo>
                  <a:lnTo>
                    <a:pt x="404" y="415"/>
                  </a:lnTo>
                  <a:lnTo>
                    <a:pt x="351" y="427"/>
                  </a:lnTo>
                  <a:lnTo>
                    <a:pt x="299" y="474"/>
                  </a:lnTo>
                  <a:lnTo>
                    <a:pt x="193" y="415"/>
                  </a:lnTo>
                  <a:lnTo>
                    <a:pt x="12" y="375"/>
                  </a:lnTo>
                  <a:lnTo>
                    <a:pt x="0" y="298"/>
                  </a:lnTo>
                  <a:lnTo>
                    <a:pt x="23" y="263"/>
                  </a:lnTo>
                  <a:lnTo>
                    <a:pt x="12" y="8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9" rIns="91436" bIns="45719"/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 rot="300177">
              <a:off x="3444909" y="1448099"/>
              <a:ext cx="949325" cy="549275"/>
            </a:xfrm>
            <a:custGeom>
              <a:avLst/>
              <a:gdLst>
                <a:gd name="T0" fmla="*/ 0 w 204"/>
                <a:gd name="T1" fmla="*/ 2147483647 h 118"/>
                <a:gd name="T2" fmla="*/ 2147483647 w 204"/>
                <a:gd name="T3" fmla="*/ 0 h 118"/>
                <a:gd name="T4" fmla="*/ 2147483647 w 204"/>
                <a:gd name="T5" fmla="*/ 2147483647 h 118"/>
                <a:gd name="T6" fmla="*/ 2147483647 w 204"/>
                <a:gd name="T7" fmla="*/ 2147483647 h 118"/>
                <a:gd name="T8" fmla="*/ 2147483647 w 204"/>
                <a:gd name="T9" fmla="*/ 2147483647 h 118"/>
                <a:gd name="T10" fmla="*/ 2147483647 w 204"/>
                <a:gd name="T11" fmla="*/ 2147483647 h 118"/>
                <a:gd name="T12" fmla="*/ 2147483647 w 204"/>
                <a:gd name="T13" fmla="*/ 2147483647 h 118"/>
                <a:gd name="T14" fmla="*/ 0 w 204"/>
                <a:gd name="T15" fmla="*/ 2147483647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4"/>
                <a:gd name="T25" fmla="*/ 0 h 118"/>
                <a:gd name="T26" fmla="*/ 204 w 204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4" h="118">
                  <a:moveTo>
                    <a:pt x="0" y="34"/>
                  </a:moveTo>
                  <a:lnTo>
                    <a:pt x="180" y="0"/>
                  </a:lnTo>
                  <a:lnTo>
                    <a:pt x="204" y="102"/>
                  </a:lnTo>
                  <a:lnTo>
                    <a:pt x="34" y="118"/>
                  </a:lnTo>
                  <a:lnTo>
                    <a:pt x="12" y="78"/>
                  </a:lnTo>
                  <a:lnTo>
                    <a:pt x="2" y="66"/>
                  </a:lnTo>
                  <a:lnTo>
                    <a:pt x="6" y="5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6600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9" rIns="91436" bIns="45719"/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 rot="300177">
              <a:off x="1465296" y="971849"/>
              <a:ext cx="1004888" cy="1301751"/>
            </a:xfrm>
            <a:custGeom>
              <a:avLst/>
              <a:gdLst>
                <a:gd name="T0" fmla="*/ 0 w 216"/>
                <a:gd name="T1" fmla="*/ 2147483647 h 280"/>
                <a:gd name="T2" fmla="*/ 2147483647 w 216"/>
                <a:gd name="T3" fmla="*/ 2147483647 h 280"/>
                <a:gd name="T4" fmla="*/ 2147483647 w 216"/>
                <a:gd name="T5" fmla="*/ 2147483647 h 280"/>
                <a:gd name="T6" fmla="*/ 2147483647 w 216"/>
                <a:gd name="T7" fmla="*/ 2147483647 h 280"/>
                <a:gd name="T8" fmla="*/ 2147483647 w 216"/>
                <a:gd name="T9" fmla="*/ 2147483647 h 280"/>
                <a:gd name="T10" fmla="*/ 2147483647 w 216"/>
                <a:gd name="T11" fmla="*/ 2147483647 h 280"/>
                <a:gd name="T12" fmla="*/ 2147483647 w 216"/>
                <a:gd name="T13" fmla="*/ 2147483647 h 280"/>
                <a:gd name="T14" fmla="*/ 2147483647 w 216"/>
                <a:gd name="T15" fmla="*/ 2147483647 h 280"/>
                <a:gd name="T16" fmla="*/ 2147483647 w 216"/>
                <a:gd name="T17" fmla="*/ 2147483647 h 280"/>
                <a:gd name="T18" fmla="*/ 2147483647 w 216"/>
                <a:gd name="T19" fmla="*/ 0 h 280"/>
                <a:gd name="T20" fmla="*/ 2147483647 w 216"/>
                <a:gd name="T21" fmla="*/ 2147483647 h 280"/>
                <a:gd name="T22" fmla="*/ 2147483647 w 216"/>
                <a:gd name="T23" fmla="*/ 2147483647 h 280"/>
                <a:gd name="T24" fmla="*/ 2147483647 w 216"/>
                <a:gd name="T25" fmla="*/ 2147483647 h 280"/>
                <a:gd name="T26" fmla="*/ 2147483647 w 216"/>
                <a:gd name="T27" fmla="*/ 2147483647 h 280"/>
                <a:gd name="T28" fmla="*/ 2147483647 w 216"/>
                <a:gd name="T29" fmla="*/ 2147483647 h 280"/>
                <a:gd name="T30" fmla="*/ 2147483647 w 216"/>
                <a:gd name="T31" fmla="*/ 2147483647 h 280"/>
                <a:gd name="T32" fmla="*/ 2147483647 w 216"/>
                <a:gd name="T33" fmla="*/ 2147483647 h 280"/>
                <a:gd name="T34" fmla="*/ 2147483647 w 216"/>
                <a:gd name="T35" fmla="*/ 2147483647 h 280"/>
                <a:gd name="T36" fmla="*/ 2147483647 w 216"/>
                <a:gd name="T37" fmla="*/ 2147483647 h 280"/>
                <a:gd name="T38" fmla="*/ 2147483647 w 216"/>
                <a:gd name="T39" fmla="*/ 2147483647 h 280"/>
                <a:gd name="T40" fmla="*/ 2147483647 w 216"/>
                <a:gd name="T41" fmla="*/ 2147483647 h 280"/>
                <a:gd name="T42" fmla="*/ 2147483647 w 216"/>
                <a:gd name="T43" fmla="*/ 2147483647 h 280"/>
                <a:gd name="T44" fmla="*/ 0 w 216"/>
                <a:gd name="T45" fmla="*/ 2147483647 h 2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6"/>
                <a:gd name="T70" fmla="*/ 0 h 280"/>
                <a:gd name="T71" fmla="*/ 216 w 216"/>
                <a:gd name="T72" fmla="*/ 280 h 28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6" h="280">
                  <a:moveTo>
                    <a:pt x="0" y="76"/>
                  </a:moveTo>
                  <a:lnTo>
                    <a:pt x="20" y="64"/>
                  </a:lnTo>
                  <a:lnTo>
                    <a:pt x="20" y="52"/>
                  </a:lnTo>
                  <a:lnTo>
                    <a:pt x="32" y="50"/>
                  </a:lnTo>
                  <a:lnTo>
                    <a:pt x="50" y="40"/>
                  </a:lnTo>
                  <a:lnTo>
                    <a:pt x="84" y="20"/>
                  </a:lnTo>
                  <a:lnTo>
                    <a:pt x="94" y="24"/>
                  </a:lnTo>
                  <a:lnTo>
                    <a:pt x="106" y="10"/>
                  </a:lnTo>
                  <a:lnTo>
                    <a:pt x="134" y="10"/>
                  </a:lnTo>
                  <a:lnTo>
                    <a:pt x="164" y="0"/>
                  </a:lnTo>
                  <a:lnTo>
                    <a:pt x="178" y="106"/>
                  </a:lnTo>
                  <a:lnTo>
                    <a:pt x="216" y="156"/>
                  </a:lnTo>
                  <a:lnTo>
                    <a:pt x="202" y="224"/>
                  </a:lnTo>
                  <a:lnTo>
                    <a:pt x="204" y="248"/>
                  </a:lnTo>
                  <a:lnTo>
                    <a:pt x="178" y="280"/>
                  </a:lnTo>
                  <a:lnTo>
                    <a:pt x="142" y="254"/>
                  </a:lnTo>
                  <a:lnTo>
                    <a:pt x="108" y="162"/>
                  </a:lnTo>
                  <a:lnTo>
                    <a:pt x="76" y="88"/>
                  </a:lnTo>
                  <a:lnTo>
                    <a:pt x="58" y="90"/>
                  </a:lnTo>
                  <a:lnTo>
                    <a:pt x="58" y="66"/>
                  </a:lnTo>
                  <a:lnTo>
                    <a:pt x="40" y="68"/>
                  </a:lnTo>
                  <a:lnTo>
                    <a:pt x="32" y="76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9" rIns="91436" bIns="45719"/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 rot="300177">
              <a:off x="1162083" y="1243312"/>
              <a:ext cx="800100" cy="865188"/>
            </a:xfrm>
            <a:custGeom>
              <a:avLst/>
              <a:gdLst>
                <a:gd name="T0" fmla="*/ 0 w 172"/>
                <a:gd name="T1" fmla="*/ 2147483647 h 186"/>
                <a:gd name="T2" fmla="*/ 2147483647 w 172"/>
                <a:gd name="T3" fmla="*/ 2147483647 h 186"/>
                <a:gd name="T4" fmla="*/ 2147483647 w 172"/>
                <a:gd name="T5" fmla="*/ 2147483647 h 186"/>
                <a:gd name="T6" fmla="*/ 2147483647 w 172"/>
                <a:gd name="T7" fmla="*/ 2147483647 h 186"/>
                <a:gd name="T8" fmla="*/ 2147483647 w 172"/>
                <a:gd name="T9" fmla="*/ 2147483647 h 186"/>
                <a:gd name="T10" fmla="*/ 2147483647 w 172"/>
                <a:gd name="T11" fmla="*/ 0 h 186"/>
                <a:gd name="T12" fmla="*/ 2147483647 w 172"/>
                <a:gd name="T13" fmla="*/ 2147483647 h 186"/>
                <a:gd name="T14" fmla="*/ 2147483647 w 172"/>
                <a:gd name="T15" fmla="*/ 2147483647 h 186"/>
                <a:gd name="T16" fmla="*/ 2147483647 w 172"/>
                <a:gd name="T17" fmla="*/ 2147483647 h 186"/>
                <a:gd name="T18" fmla="*/ 2147483647 w 172"/>
                <a:gd name="T19" fmla="*/ 2147483647 h 186"/>
                <a:gd name="T20" fmla="*/ 2147483647 w 172"/>
                <a:gd name="T21" fmla="*/ 2147483647 h 186"/>
                <a:gd name="T22" fmla="*/ 2147483647 w 172"/>
                <a:gd name="T23" fmla="*/ 2147483647 h 186"/>
                <a:gd name="T24" fmla="*/ 2147483647 w 172"/>
                <a:gd name="T25" fmla="*/ 2147483647 h 186"/>
                <a:gd name="T26" fmla="*/ 2147483647 w 172"/>
                <a:gd name="T27" fmla="*/ 2147483647 h 186"/>
                <a:gd name="T28" fmla="*/ 0 w 172"/>
                <a:gd name="T29" fmla="*/ 2147483647 h 1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2"/>
                <a:gd name="T46" fmla="*/ 0 h 186"/>
                <a:gd name="T47" fmla="*/ 172 w 172"/>
                <a:gd name="T48" fmla="*/ 186 h 18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2" h="186">
                  <a:moveTo>
                    <a:pt x="0" y="46"/>
                  </a:moveTo>
                  <a:lnTo>
                    <a:pt x="40" y="18"/>
                  </a:lnTo>
                  <a:lnTo>
                    <a:pt x="68" y="8"/>
                  </a:lnTo>
                  <a:lnTo>
                    <a:pt x="96" y="10"/>
                  </a:lnTo>
                  <a:lnTo>
                    <a:pt x="104" y="2"/>
                  </a:lnTo>
                  <a:lnTo>
                    <a:pt x="122" y="0"/>
                  </a:lnTo>
                  <a:lnTo>
                    <a:pt x="122" y="24"/>
                  </a:lnTo>
                  <a:lnTo>
                    <a:pt x="140" y="22"/>
                  </a:lnTo>
                  <a:lnTo>
                    <a:pt x="172" y="96"/>
                  </a:lnTo>
                  <a:lnTo>
                    <a:pt x="74" y="186"/>
                  </a:lnTo>
                  <a:lnTo>
                    <a:pt x="62" y="178"/>
                  </a:lnTo>
                  <a:lnTo>
                    <a:pt x="62" y="150"/>
                  </a:lnTo>
                  <a:lnTo>
                    <a:pt x="34" y="104"/>
                  </a:lnTo>
                  <a:lnTo>
                    <a:pt x="20" y="58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9" rIns="91436" bIns="45719"/>
            <a:lstStyle/>
            <a:p>
              <a:endParaRPr lang="en-U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 rot="300177">
              <a:off x="676309" y="1416350"/>
              <a:ext cx="809625" cy="949325"/>
            </a:xfrm>
            <a:custGeom>
              <a:avLst/>
              <a:gdLst>
                <a:gd name="T0" fmla="*/ 2147483647 w 174"/>
                <a:gd name="T1" fmla="*/ 2147483647 h 204"/>
                <a:gd name="T2" fmla="*/ 2147483647 w 174"/>
                <a:gd name="T3" fmla="*/ 0 h 204"/>
                <a:gd name="T4" fmla="*/ 2147483647 w 174"/>
                <a:gd name="T5" fmla="*/ 2147483647 h 204"/>
                <a:gd name="T6" fmla="*/ 2147483647 w 174"/>
                <a:gd name="T7" fmla="*/ 2147483647 h 204"/>
                <a:gd name="T8" fmla="*/ 2147483647 w 174"/>
                <a:gd name="T9" fmla="*/ 2147483647 h 204"/>
                <a:gd name="T10" fmla="*/ 2147483647 w 174"/>
                <a:gd name="T11" fmla="*/ 2147483647 h 204"/>
                <a:gd name="T12" fmla="*/ 2147483647 w 174"/>
                <a:gd name="T13" fmla="*/ 2147483647 h 204"/>
                <a:gd name="T14" fmla="*/ 2147483647 w 174"/>
                <a:gd name="T15" fmla="*/ 2147483647 h 204"/>
                <a:gd name="T16" fmla="*/ 2147483647 w 174"/>
                <a:gd name="T17" fmla="*/ 2147483647 h 204"/>
                <a:gd name="T18" fmla="*/ 2147483647 w 174"/>
                <a:gd name="T19" fmla="*/ 2147483647 h 204"/>
                <a:gd name="T20" fmla="*/ 2147483647 w 174"/>
                <a:gd name="T21" fmla="*/ 2147483647 h 204"/>
                <a:gd name="T22" fmla="*/ 2147483647 w 174"/>
                <a:gd name="T23" fmla="*/ 2147483647 h 204"/>
                <a:gd name="T24" fmla="*/ 2147483647 w 174"/>
                <a:gd name="T25" fmla="*/ 2147483647 h 204"/>
                <a:gd name="T26" fmla="*/ 0 w 174"/>
                <a:gd name="T27" fmla="*/ 2147483647 h 204"/>
                <a:gd name="T28" fmla="*/ 2147483647 w 174"/>
                <a:gd name="T29" fmla="*/ 2147483647 h 204"/>
                <a:gd name="T30" fmla="*/ 2147483647 w 174"/>
                <a:gd name="T31" fmla="*/ 2147483647 h 204"/>
                <a:gd name="T32" fmla="*/ 2147483647 w 174"/>
                <a:gd name="T33" fmla="*/ 2147483647 h 204"/>
                <a:gd name="T34" fmla="*/ 2147483647 w 174"/>
                <a:gd name="T35" fmla="*/ 2147483647 h 2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4"/>
                <a:gd name="T55" fmla="*/ 0 h 204"/>
                <a:gd name="T56" fmla="*/ 174 w 174"/>
                <a:gd name="T57" fmla="*/ 204 h 2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4" h="204">
                  <a:moveTo>
                    <a:pt x="60" y="20"/>
                  </a:moveTo>
                  <a:lnTo>
                    <a:pt x="100" y="0"/>
                  </a:lnTo>
                  <a:lnTo>
                    <a:pt x="120" y="12"/>
                  </a:lnTo>
                  <a:lnTo>
                    <a:pt x="134" y="58"/>
                  </a:lnTo>
                  <a:lnTo>
                    <a:pt x="162" y="104"/>
                  </a:lnTo>
                  <a:lnTo>
                    <a:pt x="162" y="132"/>
                  </a:lnTo>
                  <a:lnTo>
                    <a:pt x="174" y="140"/>
                  </a:lnTo>
                  <a:lnTo>
                    <a:pt x="134" y="204"/>
                  </a:lnTo>
                  <a:lnTo>
                    <a:pt x="110" y="204"/>
                  </a:lnTo>
                  <a:lnTo>
                    <a:pt x="94" y="192"/>
                  </a:lnTo>
                  <a:lnTo>
                    <a:pt x="60" y="162"/>
                  </a:lnTo>
                  <a:lnTo>
                    <a:pt x="38" y="168"/>
                  </a:lnTo>
                  <a:lnTo>
                    <a:pt x="4" y="144"/>
                  </a:lnTo>
                  <a:lnTo>
                    <a:pt x="0" y="128"/>
                  </a:lnTo>
                  <a:lnTo>
                    <a:pt x="10" y="102"/>
                  </a:lnTo>
                  <a:lnTo>
                    <a:pt x="44" y="46"/>
                  </a:lnTo>
                  <a:lnTo>
                    <a:pt x="56" y="40"/>
                  </a:lnTo>
                  <a:lnTo>
                    <a:pt x="60" y="2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9" rIns="91436" bIns="45719"/>
            <a:lstStyle/>
            <a:p>
              <a:endParaRPr lang="en-US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 rot="300177">
              <a:off x="1270034" y="1710037"/>
              <a:ext cx="966788" cy="1116013"/>
            </a:xfrm>
            <a:custGeom>
              <a:avLst/>
              <a:gdLst>
                <a:gd name="T0" fmla="*/ 2147483647 w 208"/>
                <a:gd name="T1" fmla="*/ 0 h 240"/>
                <a:gd name="T2" fmla="*/ 2147483647 w 208"/>
                <a:gd name="T3" fmla="*/ 2147483647 h 240"/>
                <a:gd name="T4" fmla="*/ 2147483647 w 208"/>
                <a:gd name="T5" fmla="*/ 2147483647 h 240"/>
                <a:gd name="T6" fmla="*/ 2147483647 w 208"/>
                <a:gd name="T7" fmla="*/ 2147483647 h 240"/>
                <a:gd name="T8" fmla="*/ 2147483647 w 208"/>
                <a:gd name="T9" fmla="*/ 2147483647 h 240"/>
                <a:gd name="T10" fmla="*/ 2147483647 w 208"/>
                <a:gd name="T11" fmla="*/ 2147483647 h 240"/>
                <a:gd name="T12" fmla="*/ 2147483647 w 208"/>
                <a:gd name="T13" fmla="*/ 2147483647 h 240"/>
                <a:gd name="T14" fmla="*/ 2147483647 w 208"/>
                <a:gd name="T15" fmla="*/ 2147483647 h 240"/>
                <a:gd name="T16" fmla="*/ 0 w 208"/>
                <a:gd name="T17" fmla="*/ 2147483647 h 240"/>
                <a:gd name="T18" fmla="*/ 2147483647 w 208"/>
                <a:gd name="T19" fmla="*/ 2147483647 h 240"/>
                <a:gd name="T20" fmla="*/ 2147483647 w 208"/>
                <a:gd name="T21" fmla="*/ 0 h 2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8"/>
                <a:gd name="T34" fmla="*/ 0 h 240"/>
                <a:gd name="T35" fmla="*/ 208 w 208"/>
                <a:gd name="T36" fmla="*/ 240 h 2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8" h="240">
                  <a:moveTo>
                    <a:pt x="138" y="0"/>
                  </a:moveTo>
                  <a:lnTo>
                    <a:pt x="172" y="92"/>
                  </a:lnTo>
                  <a:lnTo>
                    <a:pt x="208" y="118"/>
                  </a:lnTo>
                  <a:lnTo>
                    <a:pt x="102" y="240"/>
                  </a:lnTo>
                  <a:lnTo>
                    <a:pt x="78" y="214"/>
                  </a:lnTo>
                  <a:lnTo>
                    <a:pt x="58" y="186"/>
                  </a:lnTo>
                  <a:lnTo>
                    <a:pt x="50" y="166"/>
                  </a:lnTo>
                  <a:lnTo>
                    <a:pt x="34" y="156"/>
                  </a:lnTo>
                  <a:lnTo>
                    <a:pt x="0" y="154"/>
                  </a:lnTo>
                  <a:lnTo>
                    <a:pt x="40" y="9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9" rIns="91436" bIns="45719"/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 rot="300177">
              <a:off x="1703421" y="2286299"/>
              <a:ext cx="735013" cy="893763"/>
            </a:xfrm>
            <a:custGeom>
              <a:avLst/>
              <a:gdLst>
                <a:gd name="T0" fmla="*/ 0 w 158"/>
                <a:gd name="T1" fmla="*/ 2147483647 h 192"/>
                <a:gd name="T2" fmla="*/ 2147483647 w 158"/>
                <a:gd name="T3" fmla="*/ 0 h 192"/>
                <a:gd name="T4" fmla="*/ 2147483647 w 158"/>
                <a:gd name="T5" fmla="*/ 2147483647 h 192"/>
                <a:gd name="T6" fmla="*/ 2147483647 w 158"/>
                <a:gd name="T7" fmla="*/ 2147483647 h 192"/>
                <a:gd name="T8" fmla="*/ 2147483647 w 158"/>
                <a:gd name="T9" fmla="*/ 2147483647 h 192"/>
                <a:gd name="T10" fmla="*/ 2147483647 w 158"/>
                <a:gd name="T11" fmla="*/ 2147483647 h 192"/>
                <a:gd name="T12" fmla="*/ 2147483647 w 158"/>
                <a:gd name="T13" fmla="*/ 2147483647 h 192"/>
                <a:gd name="T14" fmla="*/ 2147483647 w 158"/>
                <a:gd name="T15" fmla="*/ 2147483647 h 192"/>
                <a:gd name="T16" fmla="*/ 2147483647 w 158"/>
                <a:gd name="T17" fmla="*/ 2147483647 h 192"/>
                <a:gd name="T18" fmla="*/ 2147483647 w 158"/>
                <a:gd name="T19" fmla="*/ 2147483647 h 192"/>
                <a:gd name="T20" fmla="*/ 2147483647 w 158"/>
                <a:gd name="T21" fmla="*/ 2147483647 h 192"/>
                <a:gd name="T22" fmla="*/ 2147483647 w 158"/>
                <a:gd name="T23" fmla="*/ 2147483647 h 192"/>
                <a:gd name="T24" fmla="*/ 0 w 158"/>
                <a:gd name="T25" fmla="*/ 2147483647 h 1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8"/>
                <a:gd name="T40" fmla="*/ 0 h 192"/>
                <a:gd name="T41" fmla="*/ 158 w 158"/>
                <a:gd name="T42" fmla="*/ 192 h 1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8" h="192">
                  <a:moveTo>
                    <a:pt x="0" y="122"/>
                  </a:moveTo>
                  <a:lnTo>
                    <a:pt x="106" y="0"/>
                  </a:lnTo>
                  <a:lnTo>
                    <a:pt x="136" y="20"/>
                  </a:lnTo>
                  <a:lnTo>
                    <a:pt x="120" y="48"/>
                  </a:lnTo>
                  <a:lnTo>
                    <a:pt x="126" y="76"/>
                  </a:lnTo>
                  <a:lnTo>
                    <a:pt x="158" y="108"/>
                  </a:lnTo>
                  <a:lnTo>
                    <a:pt x="134" y="154"/>
                  </a:lnTo>
                  <a:lnTo>
                    <a:pt x="100" y="164"/>
                  </a:lnTo>
                  <a:lnTo>
                    <a:pt x="70" y="162"/>
                  </a:lnTo>
                  <a:lnTo>
                    <a:pt x="54" y="192"/>
                  </a:lnTo>
                  <a:lnTo>
                    <a:pt x="50" y="176"/>
                  </a:lnTo>
                  <a:lnTo>
                    <a:pt x="34" y="168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9" rIns="91436" bIns="45719"/>
            <a:lstStyle/>
            <a:p>
              <a:endParaRPr lang="en-US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 rot="300177">
              <a:off x="2244758" y="1765599"/>
              <a:ext cx="966788" cy="930275"/>
            </a:xfrm>
            <a:custGeom>
              <a:avLst/>
              <a:gdLst>
                <a:gd name="T0" fmla="*/ 2147483647 w 208"/>
                <a:gd name="T1" fmla="*/ 0 h 200"/>
                <a:gd name="T2" fmla="*/ 2147483647 w 208"/>
                <a:gd name="T3" fmla="*/ 2147483647 h 200"/>
                <a:gd name="T4" fmla="*/ 2147483647 w 208"/>
                <a:gd name="T5" fmla="*/ 2147483647 h 200"/>
                <a:gd name="T6" fmla="*/ 2147483647 w 208"/>
                <a:gd name="T7" fmla="*/ 2147483647 h 200"/>
                <a:gd name="T8" fmla="*/ 2147483647 w 208"/>
                <a:gd name="T9" fmla="*/ 2147483647 h 200"/>
                <a:gd name="T10" fmla="*/ 2147483647 w 208"/>
                <a:gd name="T11" fmla="*/ 2147483647 h 200"/>
                <a:gd name="T12" fmla="*/ 2147483647 w 208"/>
                <a:gd name="T13" fmla="*/ 2147483647 h 200"/>
                <a:gd name="T14" fmla="*/ 2147483647 w 208"/>
                <a:gd name="T15" fmla="*/ 2147483647 h 200"/>
                <a:gd name="T16" fmla="*/ 2147483647 w 208"/>
                <a:gd name="T17" fmla="*/ 2147483647 h 200"/>
                <a:gd name="T18" fmla="*/ 2147483647 w 208"/>
                <a:gd name="T19" fmla="*/ 2147483647 h 200"/>
                <a:gd name="T20" fmla="*/ 2147483647 w 208"/>
                <a:gd name="T21" fmla="*/ 2147483647 h 200"/>
                <a:gd name="T22" fmla="*/ 2147483647 w 208"/>
                <a:gd name="T23" fmla="*/ 2147483647 h 200"/>
                <a:gd name="T24" fmla="*/ 2147483647 w 208"/>
                <a:gd name="T25" fmla="*/ 2147483647 h 200"/>
                <a:gd name="T26" fmla="*/ 0 w 208"/>
                <a:gd name="T27" fmla="*/ 2147483647 h 200"/>
                <a:gd name="T28" fmla="*/ 2147483647 w 208"/>
                <a:gd name="T29" fmla="*/ 2147483647 h 200"/>
                <a:gd name="T30" fmla="*/ 2147483647 w 208"/>
                <a:gd name="T31" fmla="*/ 2147483647 h 200"/>
                <a:gd name="T32" fmla="*/ 2147483647 w 208"/>
                <a:gd name="T33" fmla="*/ 0 h 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8"/>
                <a:gd name="T52" fmla="*/ 0 h 200"/>
                <a:gd name="T53" fmla="*/ 208 w 208"/>
                <a:gd name="T54" fmla="*/ 200 h 2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8" h="200">
                  <a:moveTo>
                    <a:pt x="38" y="0"/>
                  </a:moveTo>
                  <a:lnTo>
                    <a:pt x="90" y="28"/>
                  </a:lnTo>
                  <a:lnTo>
                    <a:pt x="146" y="50"/>
                  </a:lnTo>
                  <a:lnTo>
                    <a:pt x="208" y="64"/>
                  </a:lnTo>
                  <a:lnTo>
                    <a:pt x="196" y="98"/>
                  </a:lnTo>
                  <a:lnTo>
                    <a:pt x="184" y="102"/>
                  </a:lnTo>
                  <a:lnTo>
                    <a:pt x="176" y="136"/>
                  </a:lnTo>
                  <a:lnTo>
                    <a:pt x="154" y="158"/>
                  </a:lnTo>
                  <a:lnTo>
                    <a:pt x="144" y="200"/>
                  </a:lnTo>
                  <a:lnTo>
                    <a:pt x="98" y="184"/>
                  </a:lnTo>
                  <a:lnTo>
                    <a:pt x="90" y="172"/>
                  </a:lnTo>
                  <a:lnTo>
                    <a:pt x="76" y="174"/>
                  </a:lnTo>
                  <a:lnTo>
                    <a:pt x="30" y="144"/>
                  </a:lnTo>
                  <a:lnTo>
                    <a:pt x="0" y="124"/>
                  </a:lnTo>
                  <a:lnTo>
                    <a:pt x="26" y="92"/>
                  </a:lnTo>
                  <a:lnTo>
                    <a:pt x="24" y="6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9" rIns="91436" bIns="45719"/>
            <a:lstStyle/>
            <a:p>
              <a:endParaRPr lang="en-US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 rot="300177">
              <a:off x="2257459" y="2427586"/>
              <a:ext cx="715963" cy="781051"/>
            </a:xfrm>
            <a:custGeom>
              <a:avLst/>
              <a:gdLst>
                <a:gd name="T0" fmla="*/ 2147483647 w 154"/>
                <a:gd name="T1" fmla="*/ 0 h 168"/>
                <a:gd name="T2" fmla="*/ 2147483647 w 154"/>
                <a:gd name="T3" fmla="*/ 2147483647 h 168"/>
                <a:gd name="T4" fmla="*/ 2147483647 w 154"/>
                <a:gd name="T5" fmla="*/ 2147483647 h 168"/>
                <a:gd name="T6" fmla="*/ 2147483647 w 154"/>
                <a:gd name="T7" fmla="*/ 2147483647 h 168"/>
                <a:gd name="T8" fmla="*/ 2147483647 w 154"/>
                <a:gd name="T9" fmla="*/ 2147483647 h 168"/>
                <a:gd name="T10" fmla="*/ 2147483647 w 154"/>
                <a:gd name="T11" fmla="*/ 2147483647 h 168"/>
                <a:gd name="T12" fmla="*/ 2147483647 w 154"/>
                <a:gd name="T13" fmla="*/ 2147483647 h 168"/>
                <a:gd name="T14" fmla="*/ 2147483647 w 154"/>
                <a:gd name="T15" fmla="*/ 2147483647 h 168"/>
                <a:gd name="T16" fmla="*/ 2147483647 w 154"/>
                <a:gd name="T17" fmla="*/ 2147483647 h 168"/>
                <a:gd name="T18" fmla="*/ 2147483647 w 154"/>
                <a:gd name="T19" fmla="*/ 2147483647 h 168"/>
                <a:gd name="T20" fmla="*/ 2147483647 w 154"/>
                <a:gd name="T21" fmla="*/ 2147483647 h 168"/>
                <a:gd name="T22" fmla="*/ 2147483647 w 154"/>
                <a:gd name="T23" fmla="*/ 2147483647 h 168"/>
                <a:gd name="T24" fmla="*/ 2147483647 w 154"/>
                <a:gd name="T25" fmla="*/ 2147483647 h 168"/>
                <a:gd name="T26" fmla="*/ 2147483647 w 154"/>
                <a:gd name="T27" fmla="*/ 2147483647 h 168"/>
                <a:gd name="T28" fmla="*/ 2147483647 w 154"/>
                <a:gd name="T29" fmla="*/ 2147483647 h 168"/>
                <a:gd name="T30" fmla="*/ 2147483647 w 154"/>
                <a:gd name="T31" fmla="*/ 2147483647 h 168"/>
                <a:gd name="T32" fmla="*/ 2147483647 w 154"/>
                <a:gd name="T33" fmla="*/ 2147483647 h 168"/>
                <a:gd name="T34" fmla="*/ 2147483647 w 154"/>
                <a:gd name="T35" fmla="*/ 2147483647 h 168"/>
                <a:gd name="T36" fmla="*/ 0 w 154"/>
                <a:gd name="T37" fmla="*/ 2147483647 h 168"/>
                <a:gd name="T38" fmla="*/ 2147483647 w 154"/>
                <a:gd name="T39" fmla="*/ 0 h 1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4"/>
                <a:gd name="T61" fmla="*/ 0 h 168"/>
                <a:gd name="T62" fmla="*/ 154 w 154"/>
                <a:gd name="T63" fmla="*/ 168 h 16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4" h="168">
                  <a:moveTo>
                    <a:pt x="16" y="0"/>
                  </a:moveTo>
                  <a:lnTo>
                    <a:pt x="62" y="30"/>
                  </a:lnTo>
                  <a:lnTo>
                    <a:pt x="76" y="28"/>
                  </a:lnTo>
                  <a:lnTo>
                    <a:pt x="84" y="40"/>
                  </a:lnTo>
                  <a:lnTo>
                    <a:pt x="130" y="56"/>
                  </a:lnTo>
                  <a:lnTo>
                    <a:pt x="144" y="64"/>
                  </a:lnTo>
                  <a:lnTo>
                    <a:pt x="154" y="84"/>
                  </a:lnTo>
                  <a:lnTo>
                    <a:pt x="142" y="120"/>
                  </a:lnTo>
                  <a:lnTo>
                    <a:pt x="126" y="156"/>
                  </a:lnTo>
                  <a:lnTo>
                    <a:pt x="108" y="160"/>
                  </a:lnTo>
                  <a:lnTo>
                    <a:pt x="106" y="146"/>
                  </a:lnTo>
                  <a:lnTo>
                    <a:pt x="92" y="148"/>
                  </a:lnTo>
                  <a:lnTo>
                    <a:pt x="64" y="160"/>
                  </a:lnTo>
                  <a:lnTo>
                    <a:pt x="40" y="150"/>
                  </a:lnTo>
                  <a:lnTo>
                    <a:pt x="28" y="168"/>
                  </a:lnTo>
                  <a:lnTo>
                    <a:pt x="14" y="134"/>
                  </a:lnTo>
                  <a:lnTo>
                    <a:pt x="38" y="88"/>
                  </a:lnTo>
                  <a:lnTo>
                    <a:pt x="6" y="56"/>
                  </a:lnTo>
                  <a:lnTo>
                    <a:pt x="0" y="2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9" rIns="91436" bIns="45719"/>
            <a:lstStyle/>
            <a:p>
              <a:endParaRPr lang="en-US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 rot="300177">
              <a:off x="3543334" y="1935461"/>
              <a:ext cx="995363" cy="763588"/>
            </a:xfrm>
            <a:custGeom>
              <a:avLst/>
              <a:gdLst>
                <a:gd name="T0" fmla="*/ 2147483647 w 214"/>
                <a:gd name="T1" fmla="*/ 2147483647 h 164"/>
                <a:gd name="T2" fmla="*/ 2147483647 w 214"/>
                <a:gd name="T3" fmla="*/ 0 h 164"/>
                <a:gd name="T4" fmla="*/ 2147483647 w 214"/>
                <a:gd name="T5" fmla="*/ 2147483647 h 164"/>
                <a:gd name="T6" fmla="*/ 2147483647 w 214"/>
                <a:gd name="T7" fmla="*/ 2147483647 h 164"/>
                <a:gd name="T8" fmla="*/ 2147483647 w 214"/>
                <a:gd name="T9" fmla="*/ 2147483647 h 164"/>
                <a:gd name="T10" fmla="*/ 2147483647 w 214"/>
                <a:gd name="T11" fmla="*/ 2147483647 h 164"/>
                <a:gd name="T12" fmla="*/ 2147483647 w 214"/>
                <a:gd name="T13" fmla="*/ 2147483647 h 164"/>
                <a:gd name="T14" fmla="*/ 2147483647 w 214"/>
                <a:gd name="T15" fmla="*/ 2147483647 h 164"/>
                <a:gd name="T16" fmla="*/ 2147483647 w 214"/>
                <a:gd name="T17" fmla="*/ 2147483647 h 164"/>
                <a:gd name="T18" fmla="*/ 2147483647 w 214"/>
                <a:gd name="T19" fmla="*/ 2147483647 h 164"/>
                <a:gd name="T20" fmla="*/ 2147483647 w 214"/>
                <a:gd name="T21" fmla="*/ 2147483647 h 164"/>
                <a:gd name="T22" fmla="*/ 2147483647 w 214"/>
                <a:gd name="T23" fmla="*/ 2147483647 h 164"/>
                <a:gd name="T24" fmla="*/ 0 w 214"/>
                <a:gd name="T25" fmla="*/ 2147483647 h 164"/>
                <a:gd name="T26" fmla="*/ 2147483647 w 214"/>
                <a:gd name="T27" fmla="*/ 2147483647 h 16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4"/>
                <a:gd name="T43" fmla="*/ 0 h 164"/>
                <a:gd name="T44" fmla="*/ 214 w 214"/>
                <a:gd name="T45" fmla="*/ 164 h 16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4" h="164">
                  <a:moveTo>
                    <a:pt x="2" y="16"/>
                  </a:moveTo>
                  <a:lnTo>
                    <a:pt x="172" y="0"/>
                  </a:lnTo>
                  <a:lnTo>
                    <a:pt x="176" y="30"/>
                  </a:lnTo>
                  <a:lnTo>
                    <a:pt x="210" y="42"/>
                  </a:lnTo>
                  <a:lnTo>
                    <a:pt x="214" y="64"/>
                  </a:lnTo>
                  <a:lnTo>
                    <a:pt x="206" y="104"/>
                  </a:lnTo>
                  <a:lnTo>
                    <a:pt x="140" y="122"/>
                  </a:lnTo>
                  <a:lnTo>
                    <a:pt x="130" y="136"/>
                  </a:lnTo>
                  <a:lnTo>
                    <a:pt x="104" y="140"/>
                  </a:lnTo>
                  <a:lnTo>
                    <a:pt x="98" y="164"/>
                  </a:lnTo>
                  <a:lnTo>
                    <a:pt x="70" y="144"/>
                  </a:lnTo>
                  <a:lnTo>
                    <a:pt x="50" y="140"/>
                  </a:lnTo>
                  <a:lnTo>
                    <a:pt x="0" y="52"/>
                  </a:lnTo>
                  <a:lnTo>
                    <a:pt x="2" y="16"/>
                  </a:lnTo>
                  <a:close/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9" rIns="91436" bIns="45719"/>
            <a:lstStyle/>
            <a:p>
              <a:endParaRPr lang="en-US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 rot="300177">
              <a:off x="2892458" y="2118025"/>
              <a:ext cx="865188" cy="762000"/>
            </a:xfrm>
            <a:custGeom>
              <a:avLst/>
              <a:gdLst>
                <a:gd name="T0" fmla="*/ 2147483647 w 186"/>
                <a:gd name="T1" fmla="*/ 0 h 164"/>
                <a:gd name="T2" fmla="*/ 2147483647 w 186"/>
                <a:gd name="T3" fmla="*/ 2147483647 h 164"/>
                <a:gd name="T4" fmla="*/ 2147483647 w 186"/>
                <a:gd name="T5" fmla="*/ 2147483647 h 164"/>
                <a:gd name="T6" fmla="*/ 2147483647 w 186"/>
                <a:gd name="T7" fmla="*/ 0 h 164"/>
                <a:gd name="T8" fmla="*/ 2147483647 w 186"/>
                <a:gd name="T9" fmla="*/ 2147483647 h 164"/>
                <a:gd name="T10" fmla="*/ 2147483647 w 186"/>
                <a:gd name="T11" fmla="*/ 2147483647 h 164"/>
                <a:gd name="T12" fmla="*/ 2147483647 w 186"/>
                <a:gd name="T13" fmla="*/ 2147483647 h 164"/>
                <a:gd name="T14" fmla="*/ 2147483647 w 186"/>
                <a:gd name="T15" fmla="*/ 2147483647 h 164"/>
                <a:gd name="T16" fmla="*/ 2147483647 w 186"/>
                <a:gd name="T17" fmla="*/ 2147483647 h 164"/>
                <a:gd name="T18" fmla="*/ 2147483647 w 186"/>
                <a:gd name="T19" fmla="*/ 2147483647 h 164"/>
                <a:gd name="T20" fmla="*/ 2147483647 w 186"/>
                <a:gd name="T21" fmla="*/ 2147483647 h 164"/>
                <a:gd name="T22" fmla="*/ 2147483647 w 186"/>
                <a:gd name="T23" fmla="*/ 2147483647 h 164"/>
                <a:gd name="T24" fmla="*/ 2147483647 w 186"/>
                <a:gd name="T25" fmla="*/ 2147483647 h 164"/>
                <a:gd name="T26" fmla="*/ 2147483647 w 186"/>
                <a:gd name="T27" fmla="*/ 2147483647 h 164"/>
                <a:gd name="T28" fmla="*/ 0 w 186"/>
                <a:gd name="T29" fmla="*/ 2147483647 h 164"/>
                <a:gd name="T30" fmla="*/ 2147483647 w 186"/>
                <a:gd name="T31" fmla="*/ 2147483647 h 164"/>
                <a:gd name="T32" fmla="*/ 2147483647 w 186"/>
                <a:gd name="T33" fmla="*/ 2147483647 h 164"/>
                <a:gd name="T34" fmla="*/ 2147483647 w 186"/>
                <a:gd name="T35" fmla="*/ 2147483647 h 164"/>
                <a:gd name="T36" fmla="*/ 2147483647 w 186"/>
                <a:gd name="T37" fmla="*/ 2147483647 h 164"/>
                <a:gd name="T38" fmla="*/ 2147483647 w 186"/>
                <a:gd name="T39" fmla="*/ 0 h 16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6"/>
                <a:gd name="T61" fmla="*/ 0 h 164"/>
                <a:gd name="T62" fmla="*/ 186 w 186"/>
                <a:gd name="T63" fmla="*/ 164 h 16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6" h="164">
                  <a:moveTo>
                    <a:pt x="64" y="0"/>
                  </a:moveTo>
                  <a:lnTo>
                    <a:pt x="100" y="20"/>
                  </a:lnTo>
                  <a:lnTo>
                    <a:pt x="118" y="4"/>
                  </a:lnTo>
                  <a:lnTo>
                    <a:pt x="136" y="0"/>
                  </a:lnTo>
                  <a:lnTo>
                    <a:pt x="186" y="88"/>
                  </a:lnTo>
                  <a:lnTo>
                    <a:pt x="182" y="114"/>
                  </a:lnTo>
                  <a:lnTo>
                    <a:pt x="164" y="118"/>
                  </a:lnTo>
                  <a:lnTo>
                    <a:pt x="156" y="136"/>
                  </a:lnTo>
                  <a:lnTo>
                    <a:pt x="174" y="156"/>
                  </a:lnTo>
                  <a:lnTo>
                    <a:pt x="156" y="160"/>
                  </a:lnTo>
                  <a:lnTo>
                    <a:pt x="130" y="164"/>
                  </a:lnTo>
                  <a:lnTo>
                    <a:pt x="74" y="136"/>
                  </a:lnTo>
                  <a:lnTo>
                    <a:pt x="22" y="160"/>
                  </a:lnTo>
                  <a:lnTo>
                    <a:pt x="14" y="144"/>
                  </a:lnTo>
                  <a:lnTo>
                    <a:pt x="0" y="136"/>
                  </a:lnTo>
                  <a:lnTo>
                    <a:pt x="10" y="94"/>
                  </a:lnTo>
                  <a:lnTo>
                    <a:pt x="32" y="72"/>
                  </a:lnTo>
                  <a:lnTo>
                    <a:pt x="40" y="38"/>
                  </a:lnTo>
                  <a:lnTo>
                    <a:pt x="52" y="34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9" rIns="91436" bIns="45719"/>
            <a:lstStyle/>
            <a:p>
              <a:endParaRPr lang="en-US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 rot="300177">
              <a:off x="2578133" y="3119738"/>
              <a:ext cx="744538" cy="809625"/>
            </a:xfrm>
            <a:custGeom>
              <a:avLst/>
              <a:gdLst>
                <a:gd name="T0" fmla="*/ 2147483647 w 160"/>
                <a:gd name="T1" fmla="*/ 2147483647 h 174"/>
                <a:gd name="T2" fmla="*/ 2147483647 w 160"/>
                <a:gd name="T3" fmla="*/ 2147483647 h 174"/>
                <a:gd name="T4" fmla="*/ 2147483647 w 160"/>
                <a:gd name="T5" fmla="*/ 2147483647 h 174"/>
                <a:gd name="T6" fmla="*/ 2147483647 w 160"/>
                <a:gd name="T7" fmla="*/ 2147483647 h 174"/>
                <a:gd name="T8" fmla="*/ 2147483647 w 160"/>
                <a:gd name="T9" fmla="*/ 2147483647 h 174"/>
                <a:gd name="T10" fmla="*/ 2147483647 w 160"/>
                <a:gd name="T11" fmla="*/ 2147483647 h 174"/>
                <a:gd name="T12" fmla="*/ 2147483647 w 160"/>
                <a:gd name="T13" fmla="*/ 2147483647 h 174"/>
                <a:gd name="T14" fmla="*/ 0 w 160"/>
                <a:gd name="T15" fmla="*/ 2147483647 h 174"/>
                <a:gd name="T16" fmla="*/ 2147483647 w 160"/>
                <a:gd name="T17" fmla="*/ 2147483647 h 174"/>
                <a:gd name="T18" fmla="*/ 2147483647 w 160"/>
                <a:gd name="T19" fmla="*/ 2147483647 h 174"/>
                <a:gd name="T20" fmla="*/ 2147483647 w 160"/>
                <a:gd name="T21" fmla="*/ 0 h 174"/>
                <a:gd name="T22" fmla="*/ 2147483647 w 160"/>
                <a:gd name="T23" fmla="*/ 2147483647 h 174"/>
                <a:gd name="T24" fmla="*/ 2147483647 w 160"/>
                <a:gd name="T25" fmla="*/ 2147483647 h 174"/>
                <a:gd name="T26" fmla="*/ 2147483647 w 160"/>
                <a:gd name="T27" fmla="*/ 2147483647 h 174"/>
                <a:gd name="T28" fmla="*/ 2147483647 w 160"/>
                <a:gd name="T29" fmla="*/ 2147483647 h 17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60"/>
                <a:gd name="T46" fmla="*/ 0 h 174"/>
                <a:gd name="T47" fmla="*/ 160 w 160"/>
                <a:gd name="T48" fmla="*/ 174 h 17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60" h="174">
                  <a:moveTo>
                    <a:pt x="58" y="174"/>
                  </a:moveTo>
                  <a:lnTo>
                    <a:pt x="34" y="158"/>
                  </a:lnTo>
                  <a:lnTo>
                    <a:pt x="16" y="156"/>
                  </a:lnTo>
                  <a:lnTo>
                    <a:pt x="26" y="140"/>
                  </a:lnTo>
                  <a:lnTo>
                    <a:pt x="4" y="110"/>
                  </a:lnTo>
                  <a:lnTo>
                    <a:pt x="16" y="66"/>
                  </a:lnTo>
                  <a:lnTo>
                    <a:pt x="2" y="58"/>
                  </a:lnTo>
                  <a:lnTo>
                    <a:pt x="0" y="34"/>
                  </a:lnTo>
                  <a:lnTo>
                    <a:pt x="26" y="18"/>
                  </a:lnTo>
                  <a:lnTo>
                    <a:pt x="44" y="14"/>
                  </a:lnTo>
                  <a:lnTo>
                    <a:pt x="74" y="0"/>
                  </a:lnTo>
                  <a:lnTo>
                    <a:pt x="82" y="10"/>
                  </a:lnTo>
                  <a:lnTo>
                    <a:pt x="86" y="26"/>
                  </a:lnTo>
                  <a:lnTo>
                    <a:pt x="160" y="50"/>
                  </a:lnTo>
                  <a:lnTo>
                    <a:pt x="58" y="174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9" rIns="91436" bIns="45719"/>
            <a:lstStyle/>
            <a:p>
              <a:endParaRPr lang="en-US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 rot="300177">
              <a:off x="2819434" y="3256263"/>
              <a:ext cx="1217613" cy="1255713"/>
            </a:xfrm>
            <a:custGeom>
              <a:avLst/>
              <a:gdLst>
                <a:gd name="T0" fmla="*/ 0 w 262"/>
                <a:gd name="T1" fmla="*/ 2147483647 h 270"/>
                <a:gd name="T2" fmla="*/ 2147483647 w 262"/>
                <a:gd name="T3" fmla="*/ 2147483647 h 270"/>
                <a:gd name="T4" fmla="*/ 2147483647 w 262"/>
                <a:gd name="T5" fmla="*/ 0 h 270"/>
                <a:gd name="T6" fmla="*/ 2147483647 w 262"/>
                <a:gd name="T7" fmla="*/ 2147483647 h 270"/>
                <a:gd name="T8" fmla="*/ 2147483647 w 262"/>
                <a:gd name="T9" fmla="*/ 2147483647 h 270"/>
                <a:gd name="T10" fmla="*/ 2147483647 w 262"/>
                <a:gd name="T11" fmla="*/ 2147483647 h 270"/>
                <a:gd name="T12" fmla="*/ 2147483647 w 262"/>
                <a:gd name="T13" fmla="*/ 2147483647 h 270"/>
                <a:gd name="T14" fmla="*/ 2147483647 w 262"/>
                <a:gd name="T15" fmla="*/ 2147483647 h 270"/>
                <a:gd name="T16" fmla="*/ 2147483647 w 262"/>
                <a:gd name="T17" fmla="*/ 2147483647 h 270"/>
                <a:gd name="T18" fmla="*/ 2147483647 w 262"/>
                <a:gd name="T19" fmla="*/ 2147483647 h 270"/>
                <a:gd name="T20" fmla="*/ 2147483647 w 262"/>
                <a:gd name="T21" fmla="*/ 2147483647 h 270"/>
                <a:gd name="T22" fmla="*/ 2147483647 w 262"/>
                <a:gd name="T23" fmla="*/ 2147483647 h 270"/>
                <a:gd name="T24" fmla="*/ 2147483647 w 262"/>
                <a:gd name="T25" fmla="*/ 2147483647 h 270"/>
                <a:gd name="T26" fmla="*/ 2147483647 w 262"/>
                <a:gd name="T27" fmla="*/ 2147483647 h 270"/>
                <a:gd name="T28" fmla="*/ 0 w 262"/>
                <a:gd name="T29" fmla="*/ 2147483647 h 2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2"/>
                <a:gd name="T46" fmla="*/ 0 h 270"/>
                <a:gd name="T47" fmla="*/ 262 w 262"/>
                <a:gd name="T48" fmla="*/ 270 h 2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2" h="270">
                  <a:moveTo>
                    <a:pt x="0" y="154"/>
                  </a:moveTo>
                  <a:lnTo>
                    <a:pt x="102" y="30"/>
                  </a:lnTo>
                  <a:lnTo>
                    <a:pt x="124" y="0"/>
                  </a:lnTo>
                  <a:lnTo>
                    <a:pt x="142" y="12"/>
                  </a:lnTo>
                  <a:lnTo>
                    <a:pt x="152" y="22"/>
                  </a:lnTo>
                  <a:lnTo>
                    <a:pt x="184" y="44"/>
                  </a:lnTo>
                  <a:lnTo>
                    <a:pt x="262" y="66"/>
                  </a:lnTo>
                  <a:lnTo>
                    <a:pt x="220" y="138"/>
                  </a:lnTo>
                  <a:lnTo>
                    <a:pt x="116" y="270"/>
                  </a:lnTo>
                  <a:lnTo>
                    <a:pt x="92" y="266"/>
                  </a:lnTo>
                  <a:lnTo>
                    <a:pt x="84" y="258"/>
                  </a:lnTo>
                  <a:lnTo>
                    <a:pt x="76" y="234"/>
                  </a:lnTo>
                  <a:lnTo>
                    <a:pt x="56" y="230"/>
                  </a:lnTo>
                  <a:lnTo>
                    <a:pt x="42" y="18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9" rIns="91436" bIns="45719"/>
            <a:lstStyle/>
            <a:p>
              <a:endParaRPr lang="en-US"/>
            </a:p>
          </p:txBody>
        </p:sp>
        <p:sp>
          <p:nvSpPr>
            <p:cNvPr id="26" name="Freeform 23" descr="Plaid"/>
            <p:cNvSpPr>
              <a:spLocks/>
            </p:cNvSpPr>
            <p:nvPr/>
          </p:nvSpPr>
          <p:spPr bwMode="auto">
            <a:xfrm rot="300177">
              <a:off x="3321084" y="3927774"/>
              <a:ext cx="836613" cy="781051"/>
            </a:xfrm>
            <a:custGeom>
              <a:avLst/>
              <a:gdLst>
                <a:gd name="T0" fmla="*/ 2147483647 w 180"/>
                <a:gd name="T1" fmla="*/ 2147483647 h 168"/>
                <a:gd name="T2" fmla="*/ 2147483647 w 180"/>
                <a:gd name="T3" fmla="*/ 2147483647 h 168"/>
                <a:gd name="T4" fmla="*/ 2147483647 w 180"/>
                <a:gd name="T5" fmla="*/ 2147483647 h 168"/>
                <a:gd name="T6" fmla="*/ 0 w 180"/>
                <a:gd name="T7" fmla="*/ 2147483647 h 168"/>
                <a:gd name="T8" fmla="*/ 2147483647 w 180"/>
                <a:gd name="T9" fmla="*/ 0 h 168"/>
                <a:gd name="T10" fmla="*/ 2147483647 w 180"/>
                <a:gd name="T11" fmla="*/ 2147483647 h 168"/>
                <a:gd name="T12" fmla="*/ 2147483647 w 180"/>
                <a:gd name="T13" fmla="*/ 2147483647 h 168"/>
                <a:gd name="T14" fmla="*/ 2147483647 w 180"/>
                <a:gd name="T15" fmla="*/ 2147483647 h 168"/>
                <a:gd name="T16" fmla="*/ 2147483647 w 180"/>
                <a:gd name="T17" fmla="*/ 2147483647 h 168"/>
                <a:gd name="T18" fmla="*/ 2147483647 w 180"/>
                <a:gd name="T19" fmla="*/ 2147483647 h 168"/>
                <a:gd name="T20" fmla="*/ 2147483647 w 180"/>
                <a:gd name="T21" fmla="*/ 2147483647 h 168"/>
                <a:gd name="T22" fmla="*/ 2147483647 w 180"/>
                <a:gd name="T23" fmla="*/ 2147483647 h 1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0"/>
                <a:gd name="T37" fmla="*/ 0 h 168"/>
                <a:gd name="T38" fmla="*/ 180 w 180"/>
                <a:gd name="T39" fmla="*/ 168 h 1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0" h="168">
                  <a:moveTo>
                    <a:pt x="52" y="168"/>
                  </a:moveTo>
                  <a:lnTo>
                    <a:pt x="36" y="166"/>
                  </a:lnTo>
                  <a:lnTo>
                    <a:pt x="4" y="152"/>
                  </a:lnTo>
                  <a:lnTo>
                    <a:pt x="0" y="132"/>
                  </a:lnTo>
                  <a:lnTo>
                    <a:pt x="104" y="0"/>
                  </a:lnTo>
                  <a:lnTo>
                    <a:pt x="132" y="6"/>
                  </a:lnTo>
                  <a:lnTo>
                    <a:pt x="158" y="14"/>
                  </a:lnTo>
                  <a:lnTo>
                    <a:pt x="170" y="112"/>
                  </a:lnTo>
                  <a:lnTo>
                    <a:pt x="180" y="124"/>
                  </a:lnTo>
                  <a:lnTo>
                    <a:pt x="132" y="140"/>
                  </a:lnTo>
                  <a:lnTo>
                    <a:pt x="70" y="132"/>
                  </a:lnTo>
                  <a:lnTo>
                    <a:pt x="52" y="168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9" rIns="91436" bIns="45719"/>
            <a:lstStyle/>
            <a:p>
              <a:endParaRPr lang="en-US"/>
            </a:p>
          </p:txBody>
        </p:sp>
        <p:sp>
          <p:nvSpPr>
            <p:cNvPr id="27" name="Freeform 24" descr="Plaid"/>
            <p:cNvSpPr>
              <a:spLocks/>
            </p:cNvSpPr>
            <p:nvPr/>
          </p:nvSpPr>
          <p:spPr bwMode="auto">
            <a:xfrm rot="300177">
              <a:off x="3513172" y="4523086"/>
              <a:ext cx="836611" cy="762000"/>
            </a:xfrm>
            <a:custGeom>
              <a:avLst/>
              <a:gdLst>
                <a:gd name="T0" fmla="*/ 2147483647 w 180"/>
                <a:gd name="T1" fmla="*/ 2147483647 h 164"/>
                <a:gd name="T2" fmla="*/ 2147483647 w 180"/>
                <a:gd name="T3" fmla="*/ 2147483647 h 164"/>
                <a:gd name="T4" fmla="*/ 2147483647 w 180"/>
                <a:gd name="T5" fmla="*/ 2147483647 h 164"/>
                <a:gd name="T6" fmla="*/ 2147483647 w 180"/>
                <a:gd name="T7" fmla="*/ 2147483647 h 164"/>
                <a:gd name="T8" fmla="*/ 2147483647 w 180"/>
                <a:gd name="T9" fmla="*/ 2147483647 h 164"/>
                <a:gd name="T10" fmla="*/ 2147483647 w 180"/>
                <a:gd name="T11" fmla="*/ 2147483647 h 164"/>
                <a:gd name="T12" fmla="*/ 0 w 180"/>
                <a:gd name="T13" fmla="*/ 2147483647 h 164"/>
                <a:gd name="T14" fmla="*/ 2147483647 w 180"/>
                <a:gd name="T15" fmla="*/ 2147483647 h 164"/>
                <a:gd name="T16" fmla="*/ 2147483647 w 180"/>
                <a:gd name="T17" fmla="*/ 2147483647 h 164"/>
                <a:gd name="T18" fmla="*/ 2147483647 w 180"/>
                <a:gd name="T19" fmla="*/ 0 h 164"/>
                <a:gd name="T20" fmla="*/ 2147483647 w 180"/>
                <a:gd name="T21" fmla="*/ 2147483647 h 164"/>
                <a:gd name="T22" fmla="*/ 2147483647 w 180"/>
                <a:gd name="T23" fmla="*/ 2147483647 h 164"/>
                <a:gd name="T24" fmla="*/ 2147483647 w 180"/>
                <a:gd name="T25" fmla="*/ 2147483647 h 164"/>
                <a:gd name="T26" fmla="*/ 2147483647 w 180"/>
                <a:gd name="T27" fmla="*/ 2147483647 h 164"/>
                <a:gd name="T28" fmla="*/ 2147483647 w 180"/>
                <a:gd name="T29" fmla="*/ 2147483647 h 164"/>
                <a:gd name="T30" fmla="*/ 2147483647 w 180"/>
                <a:gd name="T31" fmla="*/ 2147483647 h 164"/>
                <a:gd name="T32" fmla="*/ 2147483647 w 180"/>
                <a:gd name="T33" fmla="*/ 2147483647 h 164"/>
                <a:gd name="T34" fmla="*/ 2147483647 w 180"/>
                <a:gd name="T35" fmla="*/ 2147483647 h 1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0"/>
                <a:gd name="T55" fmla="*/ 0 h 164"/>
                <a:gd name="T56" fmla="*/ 180 w 180"/>
                <a:gd name="T57" fmla="*/ 164 h 1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0" h="164">
                  <a:moveTo>
                    <a:pt x="94" y="164"/>
                  </a:moveTo>
                  <a:lnTo>
                    <a:pt x="84" y="122"/>
                  </a:lnTo>
                  <a:lnTo>
                    <a:pt x="72" y="120"/>
                  </a:lnTo>
                  <a:lnTo>
                    <a:pt x="48" y="92"/>
                  </a:lnTo>
                  <a:lnTo>
                    <a:pt x="46" y="70"/>
                  </a:lnTo>
                  <a:lnTo>
                    <a:pt x="28" y="52"/>
                  </a:lnTo>
                  <a:lnTo>
                    <a:pt x="0" y="44"/>
                  </a:lnTo>
                  <a:lnTo>
                    <a:pt x="18" y="8"/>
                  </a:lnTo>
                  <a:lnTo>
                    <a:pt x="80" y="16"/>
                  </a:lnTo>
                  <a:lnTo>
                    <a:pt x="128" y="0"/>
                  </a:lnTo>
                  <a:lnTo>
                    <a:pt x="152" y="16"/>
                  </a:lnTo>
                  <a:lnTo>
                    <a:pt x="180" y="32"/>
                  </a:lnTo>
                  <a:lnTo>
                    <a:pt x="132" y="74"/>
                  </a:lnTo>
                  <a:lnTo>
                    <a:pt x="128" y="94"/>
                  </a:lnTo>
                  <a:lnTo>
                    <a:pt x="136" y="112"/>
                  </a:lnTo>
                  <a:lnTo>
                    <a:pt x="114" y="134"/>
                  </a:lnTo>
                  <a:lnTo>
                    <a:pt x="114" y="146"/>
                  </a:lnTo>
                  <a:lnTo>
                    <a:pt x="94" y="164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9" rIns="91436" bIns="45719"/>
            <a:lstStyle/>
            <a:p>
              <a:endParaRPr lang="en-US"/>
            </a:p>
          </p:txBody>
        </p:sp>
        <p:sp>
          <p:nvSpPr>
            <p:cNvPr id="28" name="Freeform 25" descr="Plaid"/>
            <p:cNvSpPr>
              <a:spLocks/>
            </p:cNvSpPr>
            <p:nvPr/>
          </p:nvSpPr>
          <p:spPr bwMode="auto">
            <a:xfrm rot="300177">
              <a:off x="3927508" y="4710412"/>
              <a:ext cx="865188" cy="911225"/>
            </a:xfrm>
            <a:custGeom>
              <a:avLst/>
              <a:gdLst>
                <a:gd name="T0" fmla="*/ 2147483647 w 186"/>
                <a:gd name="T1" fmla="*/ 2147483647 h 196"/>
                <a:gd name="T2" fmla="*/ 2147483647 w 186"/>
                <a:gd name="T3" fmla="*/ 2147483647 h 196"/>
                <a:gd name="T4" fmla="*/ 0 w 186"/>
                <a:gd name="T5" fmla="*/ 2147483647 h 196"/>
                <a:gd name="T6" fmla="*/ 2147483647 w 186"/>
                <a:gd name="T7" fmla="*/ 2147483647 h 196"/>
                <a:gd name="T8" fmla="*/ 2147483647 w 186"/>
                <a:gd name="T9" fmla="*/ 2147483647 h 196"/>
                <a:gd name="T10" fmla="*/ 2147483647 w 186"/>
                <a:gd name="T11" fmla="*/ 2147483647 h 196"/>
                <a:gd name="T12" fmla="*/ 2147483647 w 186"/>
                <a:gd name="T13" fmla="*/ 2147483647 h 196"/>
                <a:gd name="T14" fmla="*/ 2147483647 w 186"/>
                <a:gd name="T15" fmla="*/ 2147483647 h 196"/>
                <a:gd name="T16" fmla="*/ 2147483647 w 186"/>
                <a:gd name="T17" fmla="*/ 0 h 196"/>
                <a:gd name="T18" fmla="*/ 2147483647 w 186"/>
                <a:gd name="T19" fmla="*/ 2147483647 h 196"/>
                <a:gd name="T20" fmla="*/ 2147483647 w 186"/>
                <a:gd name="T21" fmla="*/ 2147483647 h 196"/>
                <a:gd name="T22" fmla="*/ 2147483647 w 186"/>
                <a:gd name="T23" fmla="*/ 2147483647 h 196"/>
                <a:gd name="T24" fmla="*/ 2147483647 w 186"/>
                <a:gd name="T25" fmla="*/ 2147483647 h 196"/>
                <a:gd name="T26" fmla="*/ 2147483647 w 186"/>
                <a:gd name="T27" fmla="*/ 2147483647 h 196"/>
                <a:gd name="T28" fmla="*/ 2147483647 w 186"/>
                <a:gd name="T29" fmla="*/ 2147483647 h 196"/>
                <a:gd name="T30" fmla="*/ 2147483647 w 186"/>
                <a:gd name="T31" fmla="*/ 2147483647 h 196"/>
                <a:gd name="T32" fmla="*/ 2147483647 w 186"/>
                <a:gd name="T33" fmla="*/ 2147483647 h 196"/>
                <a:gd name="T34" fmla="*/ 2147483647 w 186"/>
                <a:gd name="T35" fmla="*/ 2147483647 h 196"/>
                <a:gd name="T36" fmla="*/ 2147483647 w 186"/>
                <a:gd name="T37" fmla="*/ 2147483647 h 196"/>
                <a:gd name="T38" fmla="*/ 2147483647 w 186"/>
                <a:gd name="T39" fmla="*/ 2147483647 h 196"/>
                <a:gd name="T40" fmla="*/ 2147483647 w 186"/>
                <a:gd name="T41" fmla="*/ 2147483647 h 196"/>
                <a:gd name="T42" fmla="*/ 2147483647 w 186"/>
                <a:gd name="T43" fmla="*/ 2147483647 h 196"/>
                <a:gd name="T44" fmla="*/ 2147483647 w 186"/>
                <a:gd name="T45" fmla="*/ 2147483647 h 196"/>
                <a:gd name="T46" fmla="*/ 2147483647 w 186"/>
                <a:gd name="T47" fmla="*/ 2147483647 h 19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6"/>
                <a:gd name="T73" fmla="*/ 0 h 196"/>
                <a:gd name="T74" fmla="*/ 186 w 186"/>
                <a:gd name="T75" fmla="*/ 196 h 19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6" h="196">
                  <a:moveTo>
                    <a:pt x="54" y="196"/>
                  </a:moveTo>
                  <a:lnTo>
                    <a:pt x="14" y="180"/>
                  </a:lnTo>
                  <a:lnTo>
                    <a:pt x="0" y="132"/>
                  </a:lnTo>
                  <a:lnTo>
                    <a:pt x="20" y="114"/>
                  </a:lnTo>
                  <a:lnTo>
                    <a:pt x="20" y="102"/>
                  </a:lnTo>
                  <a:lnTo>
                    <a:pt x="42" y="80"/>
                  </a:lnTo>
                  <a:lnTo>
                    <a:pt x="34" y="62"/>
                  </a:lnTo>
                  <a:lnTo>
                    <a:pt x="38" y="42"/>
                  </a:lnTo>
                  <a:lnTo>
                    <a:pt x="86" y="0"/>
                  </a:lnTo>
                  <a:lnTo>
                    <a:pt x="94" y="16"/>
                  </a:lnTo>
                  <a:lnTo>
                    <a:pt x="110" y="24"/>
                  </a:lnTo>
                  <a:lnTo>
                    <a:pt x="110" y="34"/>
                  </a:lnTo>
                  <a:lnTo>
                    <a:pt x="140" y="54"/>
                  </a:lnTo>
                  <a:lnTo>
                    <a:pt x="144" y="52"/>
                  </a:lnTo>
                  <a:lnTo>
                    <a:pt x="146" y="52"/>
                  </a:lnTo>
                  <a:lnTo>
                    <a:pt x="148" y="52"/>
                  </a:lnTo>
                  <a:lnTo>
                    <a:pt x="164" y="82"/>
                  </a:lnTo>
                  <a:lnTo>
                    <a:pt x="186" y="104"/>
                  </a:lnTo>
                  <a:lnTo>
                    <a:pt x="178" y="128"/>
                  </a:lnTo>
                  <a:lnTo>
                    <a:pt x="170" y="140"/>
                  </a:lnTo>
                  <a:lnTo>
                    <a:pt x="150" y="136"/>
                  </a:lnTo>
                  <a:lnTo>
                    <a:pt x="150" y="118"/>
                  </a:lnTo>
                  <a:lnTo>
                    <a:pt x="126" y="104"/>
                  </a:lnTo>
                  <a:lnTo>
                    <a:pt x="54" y="196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9" rIns="91436" bIns="45719"/>
            <a:lstStyle/>
            <a:p>
              <a:endParaRPr lang="en-US"/>
            </a:p>
          </p:txBody>
        </p:sp>
        <p:sp>
          <p:nvSpPr>
            <p:cNvPr id="29" name="Freeform 26" descr="Light horizontal"/>
            <p:cNvSpPr>
              <a:spLocks/>
            </p:cNvSpPr>
            <p:nvPr/>
          </p:nvSpPr>
          <p:spPr bwMode="auto">
            <a:xfrm rot="300177">
              <a:off x="4125947" y="5205711"/>
              <a:ext cx="715962" cy="1173163"/>
            </a:xfrm>
            <a:custGeom>
              <a:avLst/>
              <a:gdLst>
                <a:gd name="T0" fmla="*/ 2147483647 w 451"/>
                <a:gd name="T1" fmla="*/ 2147483647 h 739"/>
                <a:gd name="T2" fmla="*/ 2147483647 w 451"/>
                <a:gd name="T3" fmla="*/ 2147483647 h 739"/>
                <a:gd name="T4" fmla="*/ 2147483647 w 451"/>
                <a:gd name="T5" fmla="*/ 2147483647 h 739"/>
                <a:gd name="T6" fmla="*/ 0 w 451"/>
                <a:gd name="T7" fmla="*/ 2147483647 h 739"/>
                <a:gd name="T8" fmla="*/ 2147483647 w 451"/>
                <a:gd name="T9" fmla="*/ 0 h 739"/>
                <a:gd name="T10" fmla="*/ 2147483647 w 451"/>
                <a:gd name="T11" fmla="*/ 2147483647 h 739"/>
                <a:gd name="T12" fmla="*/ 2147483647 w 451"/>
                <a:gd name="T13" fmla="*/ 2147483647 h 739"/>
                <a:gd name="T14" fmla="*/ 2147483647 w 451"/>
                <a:gd name="T15" fmla="*/ 2147483647 h 739"/>
                <a:gd name="T16" fmla="*/ 2147483647 w 451"/>
                <a:gd name="T17" fmla="*/ 2147483647 h 739"/>
                <a:gd name="T18" fmla="*/ 2147483647 w 451"/>
                <a:gd name="T19" fmla="*/ 2147483647 h 739"/>
                <a:gd name="T20" fmla="*/ 2147483647 w 451"/>
                <a:gd name="T21" fmla="*/ 2147483647 h 739"/>
                <a:gd name="T22" fmla="*/ 2147483647 w 451"/>
                <a:gd name="T23" fmla="*/ 2147483647 h 739"/>
                <a:gd name="T24" fmla="*/ 2147483647 w 451"/>
                <a:gd name="T25" fmla="*/ 2147483647 h 739"/>
                <a:gd name="T26" fmla="*/ 2147483647 w 451"/>
                <a:gd name="T27" fmla="*/ 2147483647 h 739"/>
                <a:gd name="T28" fmla="*/ 2147483647 w 451"/>
                <a:gd name="T29" fmla="*/ 2147483647 h 739"/>
                <a:gd name="T30" fmla="*/ 2147483647 w 451"/>
                <a:gd name="T31" fmla="*/ 2147483647 h 739"/>
                <a:gd name="T32" fmla="*/ 2147483647 w 451"/>
                <a:gd name="T33" fmla="*/ 2147483647 h 739"/>
                <a:gd name="T34" fmla="*/ 2147483647 w 451"/>
                <a:gd name="T35" fmla="*/ 2147483647 h 739"/>
                <a:gd name="T36" fmla="*/ 2147483647 w 451"/>
                <a:gd name="T37" fmla="*/ 2147483647 h 739"/>
                <a:gd name="T38" fmla="*/ 2147483647 w 451"/>
                <a:gd name="T39" fmla="*/ 2147483647 h 739"/>
                <a:gd name="T40" fmla="*/ 2147483647 w 451"/>
                <a:gd name="T41" fmla="*/ 2147483647 h 739"/>
                <a:gd name="T42" fmla="*/ 2147483647 w 451"/>
                <a:gd name="T43" fmla="*/ 2147483647 h 739"/>
                <a:gd name="T44" fmla="*/ 2147483647 w 451"/>
                <a:gd name="T45" fmla="*/ 2147483647 h 7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51"/>
                <a:gd name="T70" fmla="*/ 0 h 739"/>
                <a:gd name="T71" fmla="*/ 451 w 451"/>
                <a:gd name="T72" fmla="*/ 739 h 7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51" h="739">
                  <a:moveTo>
                    <a:pt x="187" y="592"/>
                  </a:moveTo>
                  <a:lnTo>
                    <a:pt x="187" y="463"/>
                  </a:lnTo>
                  <a:lnTo>
                    <a:pt x="88" y="328"/>
                  </a:lnTo>
                  <a:lnTo>
                    <a:pt x="0" y="270"/>
                  </a:lnTo>
                  <a:lnTo>
                    <a:pt x="211" y="0"/>
                  </a:lnTo>
                  <a:lnTo>
                    <a:pt x="281" y="41"/>
                  </a:lnTo>
                  <a:lnTo>
                    <a:pt x="281" y="94"/>
                  </a:lnTo>
                  <a:lnTo>
                    <a:pt x="338" y="101"/>
                  </a:lnTo>
                  <a:lnTo>
                    <a:pt x="363" y="70"/>
                  </a:lnTo>
                  <a:lnTo>
                    <a:pt x="451" y="258"/>
                  </a:lnTo>
                  <a:lnTo>
                    <a:pt x="416" y="305"/>
                  </a:lnTo>
                  <a:lnTo>
                    <a:pt x="433" y="387"/>
                  </a:lnTo>
                  <a:lnTo>
                    <a:pt x="392" y="399"/>
                  </a:lnTo>
                  <a:lnTo>
                    <a:pt x="357" y="469"/>
                  </a:lnTo>
                  <a:lnTo>
                    <a:pt x="363" y="504"/>
                  </a:lnTo>
                  <a:lnTo>
                    <a:pt x="322" y="504"/>
                  </a:lnTo>
                  <a:lnTo>
                    <a:pt x="264" y="487"/>
                  </a:lnTo>
                  <a:lnTo>
                    <a:pt x="240" y="569"/>
                  </a:lnTo>
                  <a:lnTo>
                    <a:pt x="328" y="651"/>
                  </a:lnTo>
                  <a:lnTo>
                    <a:pt x="316" y="739"/>
                  </a:lnTo>
                  <a:lnTo>
                    <a:pt x="234" y="716"/>
                  </a:lnTo>
                  <a:lnTo>
                    <a:pt x="187" y="657"/>
                  </a:lnTo>
                  <a:lnTo>
                    <a:pt x="187" y="592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9" rIns="91436" bIns="45719"/>
            <a:lstStyle/>
            <a:p>
              <a:endParaRPr lang="en-US"/>
            </a:p>
          </p:txBody>
        </p:sp>
        <p:sp>
          <p:nvSpPr>
            <p:cNvPr id="30" name="Freeform 27" descr="Light horizontal"/>
            <p:cNvSpPr>
              <a:spLocks/>
            </p:cNvSpPr>
            <p:nvPr/>
          </p:nvSpPr>
          <p:spPr bwMode="auto">
            <a:xfrm rot="300177">
              <a:off x="4503771" y="5245399"/>
              <a:ext cx="855662" cy="1209675"/>
            </a:xfrm>
            <a:custGeom>
              <a:avLst/>
              <a:gdLst>
                <a:gd name="T0" fmla="*/ 2147483647 w 539"/>
                <a:gd name="T1" fmla="*/ 2147483647 h 762"/>
                <a:gd name="T2" fmla="*/ 2147483647 w 539"/>
                <a:gd name="T3" fmla="*/ 2147483647 h 762"/>
                <a:gd name="T4" fmla="*/ 2147483647 w 539"/>
                <a:gd name="T5" fmla="*/ 2147483647 h 762"/>
                <a:gd name="T6" fmla="*/ 2147483647 w 539"/>
                <a:gd name="T7" fmla="*/ 2147483647 h 762"/>
                <a:gd name="T8" fmla="*/ 2147483647 w 539"/>
                <a:gd name="T9" fmla="*/ 2147483647 h 762"/>
                <a:gd name="T10" fmla="*/ 2147483647 w 539"/>
                <a:gd name="T11" fmla="*/ 2147483647 h 762"/>
                <a:gd name="T12" fmla="*/ 2147483647 w 539"/>
                <a:gd name="T13" fmla="*/ 2147483647 h 762"/>
                <a:gd name="T14" fmla="*/ 2147483647 w 539"/>
                <a:gd name="T15" fmla="*/ 2147483647 h 762"/>
                <a:gd name="T16" fmla="*/ 2147483647 w 539"/>
                <a:gd name="T17" fmla="*/ 2147483647 h 762"/>
                <a:gd name="T18" fmla="*/ 2147483647 w 539"/>
                <a:gd name="T19" fmla="*/ 2147483647 h 762"/>
                <a:gd name="T20" fmla="*/ 2147483647 w 539"/>
                <a:gd name="T21" fmla="*/ 2147483647 h 762"/>
                <a:gd name="T22" fmla="*/ 2147483647 w 539"/>
                <a:gd name="T23" fmla="*/ 2147483647 h 762"/>
                <a:gd name="T24" fmla="*/ 2147483647 w 539"/>
                <a:gd name="T25" fmla="*/ 2147483647 h 762"/>
                <a:gd name="T26" fmla="*/ 2147483647 w 539"/>
                <a:gd name="T27" fmla="*/ 2147483647 h 762"/>
                <a:gd name="T28" fmla="*/ 2147483647 w 539"/>
                <a:gd name="T29" fmla="*/ 2147483647 h 762"/>
                <a:gd name="T30" fmla="*/ 2147483647 w 539"/>
                <a:gd name="T31" fmla="*/ 2147483647 h 762"/>
                <a:gd name="T32" fmla="*/ 2147483647 w 539"/>
                <a:gd name="T33" fmla="*/ 2147483647 h 762"/>
                <a:gd name="T34" fmla="*/ 2147483647 w 539"/>
                <a:gd name="T35" fmla="*/ 2147483647 h 762"/>
                <a:gd name="T36" fmla="*/ 2147483647 w 539"/>
                <a:gd name="T37" fmla="*/ 2147483647 h 762"/>
                <a:gd name="T38" fmla="*/ 2147483647 w 539"/>
                <a:gd name="T39" fmla="*/ 2147483647 h 762"/>
                <a:gd name="T40" fmla="*/ 2147483647 w 539"/>
                <a:gd name="T41" fmla="*/ 2147483647 h 762"/>
                <a:gd name="T42" fmla="*/ 2147483647 w 539"/>
                <a:gd name="T43" fmla="*/ 2147483647 h 762"/>
                <a:gd name="T44" fmla="*/ 2147483647 w 539"/>
                <a:gd name="T45" fmla="*/ 2147483647 h 762"/>
                <a:gd name="T46" fmla="*/ 2147483647 w 539"/>
                <a:gd name="T47" fmla="*/ 2147483647 h 762"/>
                <a:gd name="T48" fmla="*/ 2147483647 w 539"/>
                <a:gd name="T49" fmla="*/ 2147483647 h 762"/>
                <a:gd name="T50" fmla="*/ 2147483647 w 539"/>
                <a:gd name="T51" fmla="*/ 2147483647 h 762"/>
                <a:gd name="T52" fmla="*/ 2147483647 w 539"/>
                <a:gd name="T53" fmla="*/ 2147483647 h 762"/>
                <a:gd name="T54" fmla="*/ 2147483647 w 539"/>
                <a:gd name="T55" fmla="*/ 2147483647 h 762"/>
                <a:gd name="T56" fmla="*/ 2147483647 w 539"/>
                <a:gd name="T57" fmla="*/ 2147483647 h 762"/>
                <a:gd name="T58" fmla="*/ 2147483647 w 539"/>
                <a:gd name="T59" fmla="*/ 2147483647 h 762"/>
                <a:gd name="T60" fmla="*/ 2147483647 w 539"/>
                <a:gd name="T61" fmla="*/ 2147483647 h 762"/>
                <a:gd name="T62" fmla="*/ 2147483647 w 539"/>
                <a:gd name="T63" fmla="*/ 2147483647 h 762"/>
                <a:gd name="T64" fmla="*/ 2147483647 w 539"/>
                <a:gd name="T65" fmla="*/ 2147483647 h 762"/>
                <a:gd name="T66" fmla="*/ 2147483647 w 539"/>
                <a:gd name="T67" fmla="*/ 2147483647 h 762"/>
                <a:gd name="T68" fmla="*/ 2147483647 w 539"/>
                <a:gd name="T69" fmla="*/ 2147483647 h 762"/>
                <a:gd name="T70" fmla="*/ 2147483647 w 539"/>
                <a:gd name="T71" fmla="*/ 2147483647 h 762"/>
                <a:gd name="T72" fmla="*/ 2147483647 w 539"/>
                <a:gd name="T73" fmla="*/ 2147483647 h 762"/>
                <a:gd name="T74" fmla="*/ 2147483647 w 539"/>
                <a:gd name="T75" fmla="*/ 2147483647 h 762"/>
                <a:gd name="T76" fmla="*/ 2147483647 w 539"/>
                <a:gd name="T77" fmla="*/ 2147483647 h 762"/>
                <a:gd name="T78" fmla="*/ 2147483647 w 539"/>
                <a:gd name="T79" fmla="*/ 0 h 762"/>
                <a:gd name="T80" fmla="*/ 2147483647 w 539"/>
                <a:gd name="T81" fmla="*/ 2147483647 h 762"/>
                <a:gd name="T82" fmla="*/ 2147483647 w 539"/>
                <a:gd name="T83" fmla="*/ 2147483647 h 762"/>
                <a:gd name="T84" fmla="*/ 2147483647 w 539"/>
                <a:gd name="T85" fmla="*/ 2147483647 h 762"/>
                <a:gd name="T86" fmla="*/ 2147483647 w 539"/>
                <a:gd name="T87" fmla="*/ 2147483647 h 762"/>
                <a:gd name="T88" fmla="*/ 2147483647 w 539"/>
                <a:gd name="T89" fmla="*/ 2147483647 h 762"/>
                <a:gd name="T90" fmla="*/ 2147483647 w 539"/>
                <a:gd name="T91" fmla="*/ 2147483647 h 762"/>
                <a:gd name="T92" fmla="*/ 2147483647 w 539"/>
                <a:gd name="T93" fmla="*/ 2147483647 h 762"/>
                <a:gd name="T94" fmla="*/ 2147483647 w 539"/>
                <a:gd name="T95" fmla="*/ 2147483647 h 762"/>
                <a:gd name="T96" fmla="*/ 2147483647 w 539"/>
                <a:gd name="T97" fmla="*/ 2147483647 h 762"/>
                <a:gd name="T98" fmla="*/ 2147483647 w 539"/>
                <a:gd name="T99" fmla="*/ 2147483647 h 762"/>
                <a:gd name="T100" fmla="*/ 2147483647 w 539"/>
                <a:gd name="T101" fmla="*/ 2147483647 h 762"/>
                <a:gd name="T102" fmla="*/ 0 w 539"/>
                <a:gd name="T103" fmla="*/ 2147483647 h 762"/>
                <a:gd name="T104" fmla="*/ 2147483647 w 539"/>
                <a:gd name="T105" fmla="*/ 2147483647 h 762"/>
                <a:gd name="T106" fmla="*/ 2147483647 w 539"/>
                <a:gd name="T107" fmla="*/ 2147483647 h 7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39"/>
                <a:gd name="T163" fmla="*/ 0 h 762"/>
                <a:gd name="T164" fmla="*/ 539 w 539"/>
                <a:gd name="T165" fmla="*/ 762 h 7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39" h="762">
                  <a:moveTo>
                    <a:pt x="76" y="739"/>
                  </a:moveTo>
                  <a:lnTo>
                    <a:pt x="88" y="733"/>
                  </a:lnTo>
                  <a:lnTo>
                    <a:pt x="100" y="727"/>
                  </a:lnTo>
                  <a:lnTo>
                    <a:pt x="123" y="733"/>
                  </a:lnTo>
                  <a:lnTo>
                    <a:pt x="246" y="762"/>
                  </a:lnTo>
                  <a:lnTo>
                    <a:pt x="228" y="715"/>
                  </a:lnTo>
                  <a:lnTo>
                    <a:pt x="252" y="680"/>
                  </a:lnTo>
                  <a:lnTo>
                    <a:pt x="270" y="621"/>
                  </a:lnTo>
                  <a:lnTo>
                    <a:pt x="322" y="633"/>
                  </a:lnTo>
                  <a:lnTo>
                    <a:pt x="369" y="598"/>
                  </a:lnTo>
                  <a:lnTo>
                    <a:pt x="375" y="580"/>
                  </a:lnTo>
                  <a:lnTo>
                    <a:pt x="387" y="545"/>
                  </a:lnTo>
                  <a:lnTo>
                    <a:pt x="398" y="504"/>
                  </a:lnTo>
                  <a:lnTo>
                    <a:pt x="346" y="475"/>
                  </a:lnTo>
                  <a:lnTo>
                    <a:pt x="311" y="522"/>
                  </a:lnTo>
                  <a:lnTo>
                    <a:pt x="275" y="528"/>
                  </a:lnTo>
                  <a:lnTo>
                    <a:pt x="275" y="416"/>
                  </a:lnTo>
                  <a:lnTo>
                    <a:pt x="217" y="363"/>
                  </a:lnTo>
                  <a:lnTo>
                    <a:pt x="205" y="322"/>
                  </a:lnTo>
                  <a:lnTo>
                    <a:pt x="205" y="293"/>
                  </a:lnTo>
                  <a:lnTo>
                    <a:pt x="211" y="281"/>
                  </a:lnTo>
                  <a:lnTo>
                    <a:pt x="217" y="281"/>
                  </a:lnTo>
                  <a:lnTo>
                    <a:pt x="228" y="281"/>
                  </a:lnTo>
                  <a:lnTo>
                    <a:pt x="305" y="352"/>
                  </a:lnTo>
                  <a:lnTo>
                    <a:pt x="375" y="410"/>
                  </a:lnTo>
                  <a:lnTo>
                    <a:pt x="398" y="410"/>
                  </a:lnTo>
                  <a:lnTo>
                    <a:pt x="416" y="410"/>
                  </a:lnTo>
                  <a:lnTo>
                    <a:pt x="539" y="270"/>
                  </a:lnTo>
                  <a:lnTo>
                    <a:pt x="527" y="234"/>
                  </a:lnTo>
                  <a:lnTo>
                    <a:pt x="463" y="205"/>
                  </a:lnTo>
                  <a:lnTo>
                    <a:pt x="480" y="164"/>
                  </a:lnTo>
                  <a:lnTo>
                    <a:pt x="451" y="106"/>
                  </a:lnTo>
                  <a:lnTo>
                    <a:pt x="404" y="106"/>
                  </a:lnTo>
                  <a:lnTo>
                    <a:pt x="367" y="103"/>
                  </a:lnTo>
                  <a:lnTo>
                    <a:pt x="343" y="98"/>
                  </a:lnTo>
                  <a:lnTo>
                    <a:pt x="340" y="94"/>
                  </a:lnTo>
                  <a:lnTo>
                    <a:pt x="328" y="64"/>
                  </a:lnTo>
                  <a:lnTo>
                    <a:pt x="311" y="41"/>
                  </a:lnTo>
                  <a:lnTo>
                    <a:pt x="281" y="6"/>
                  </a:lnTo>
                  <a:lnTo>
                    <a:pt x="146" y="0"/>
                  </a:lnTo>
                  <a:lnTo>
                    <a:pt x="135" y="29"/>
                  </a:lnTo>
                  <a:lnTo>
                    <a:pt x="123" y="47"/>
                  </a:lnTo>
                  <a:lnTo>
                    <a:pt x="123" y="70"/>
                  </a:lnTo>
                  <a:lnTo>
                    <a:pt x="211" y="258"/>
                  </a:lnTo>
                  <a:lnTo>
                    <a:pt x="176" y="305"/>
                  </a:lnTo>
                  <a:lnTo>
                    <a:pt x="193" y="387"/>
                  </a:lnTo>
                  <a:lnTo>
                    <a:pt x="152" y="399"/>
                  </a:lnTo>
                  <a:lnTo>
                    <a:pt x="117" y="469"/>
                  </a:lnTo>
                  <a:lnTo>
                    <a:pt x="123" y="504"/>
                  </a:lnTo>
                  <a:lnTo>
                    <a:pt x="94" y="510"/>
                  </a:lnTo>
                  <a:lnTo>
                    <a:pt x="23" y="487"/>
                  </a:lnTo>
                  <a:lnTo>
                    <a:pt x="0" y="569"/>
                  </a:lnTo>
                  <a:lnTo>
                    <a:pt x="88" y="651"/>
                  </a:lnTo>
                  <a:lnTo>
                    <a:pt x="76" y="739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9" rIns="91436" bIns="45719"/>
            <a:lstStyle/>
            <a:p>
              <a:endParaRPr lang="en-US"/>
            </a:p>
          </p:txBody>
        </p:sp>
        <p:sp>
          <p:nvSpPr>
            <p:cNvPr id="31" name="Freeform 28" descr="Dark vertical"/>
            <p:cNvSpPr>
              <a:spLocks/>
            </p:cNvSpPr>
            <p:nvPr/>
          </p:nvSpPr>
          <p:spPr bwMode="auto">
            <a:xfrm rot="300177">
              <a:off x="4349784" y="4399261"/>
              <a:ext cx="1238249" cy="1106488"/>
            </a:xfrm>
            <a:custGeom>
              <a:avLst/>
              <a:gdLst>
                <a:gd name="T0" fmla="*/ 0 w 266"/>
                <a:gd name="T1" fmla="*/ 2147483647 h 238"/>
                <a:gd name="T2" fmla="*/ 2147483647 w 266"/>
                <a:gd name="T3" fmla="*/ 2147483647 h 238"/>
                <a:gd name="T4" fmla="*/ 2147483647 w 266"/>
                <a:gd name="T5" fmla="*/ 2147483647 h 238"/>
                <a:gd name="T6" fmla="*/ 2147483647 w 266"/>
                <a:gd name="T7" fmla="*/ 2147483647 h 238"/>
                <a:gd name="T8" fmla="*/ 2147483647 w 266"/>
                <a:gd name="T9" fmla="*/ 2147483647 h 238"/>
                <a:gd name="T10" fmla="*/ 2147483647 w 266"/>
                <a:gd name="T11" fmla="*/ 0 h 238"/>
                <a:gd name="T12" fmla="*/ 2147483647 w 266"/>
                <a:gd name="T13" fmla="*/ 2147483647 h 238"/>
                <a:gd name="T14" fmla="*/ 2147483647 w 266"/>
                <a:gd name="T15" fmla="*/ 2147483647 h 238"/>
                <a:gd name="T16" fmla="*/ 2147483647 w 266"/>
                <a:gd name="T17" fmla="*/ 2147483647 h 238"/>
                <a:gd name="T18" fmla="*/ 2147483647 w 266"/>
                <a:gd name="T19" fmla="*/ 2147483647 h 238"/>
                <a:gd name="T20" fmla="*/ 2147483647 w 266"/>
                <a:gd name="T21" fmla="*/ 2147483647 h 238"/>
                <a:gd name="T22" fmla="*/ 2147483647 w 266"/>
                <a:gd name="T23" fmla="*/ 2147483647 h 238"/>
                <a:gd name="T24" fmla="*/ 2147483647 w 266"/>
                <a:gd name="T25" fmla="*/ 2147483647 h 238"/>
                <a:gd name="T26" fmla="*/ 2147483647 w 266"/>
                <a:gd name="T27" fmla="*/ 2147483647 h 238"/>
                <a:gd name="T28" fmla="*/ 2147483647 w 266"/>
                <a:gd name="T29" fmla="*/ 2147483647 h 238"/>
                <a:gd name="T30" fmla="*/ 2147483647 w 266"/>
                <a:gd name="T31" fmla="*/ 2147483647 h 238"/>
                <a:gd name="T32" fmla="*/ 2147483647 w 266"/>
                <a:gd name="T33" fmla="*/ 2147483647 h 238"/>
                <a:gd name="T34" fmla="*/ 2147483647 w 266"/>
                <a:gd name="T35" fmla="*/ 2147483647 h 238"/>
                <a:gd name="T36" fmla="*/ 2147483647 w 266"/>
                <a:gd name="T37" fmla="*/ 2147483647 h 238"/>
                <a:gd name="T38" fmla="*/ 2147483647 w 266"/>
                <a:gd name="T39" fmla="*/ 2147483647 h 238"/>
                <a:gd name="T40" fmla="*/ 2147483647 w 266"/>
                <a:gd name="T41" fmla="*/ 2147483647 h 238"/>
                <a:gd name="T42" fmla="*/ 2147483647 w 266"/>
                <a:gd name="T43" fmla="*/ 2147483647 h 238"/>
                <a:gd name="T44" fmla="*/ 2147483647 w 266"/>
                <a:gd name="T45" fmla="*/ 2147483647 h 238"/>
                <a:gd name="T46" fmla="*/ 2147483647 w 266"/>
                <a:gd name="T47" fmla="*/ 2147483647 h 238"/>
                <a:gd name="T48" fmla="*/ 2147483647 w 266"/>
                <a:gd name="T49" fmla="*/ 2147483647 h 238"/>
                <a:gd name="T50" fmla="*/ 2147483647 w 266"/>
                <a:gd name="T51" fmla="*/ 2147483647 h 238"/>
                <a:gd name="T52" fmla="*/ 2147483647 w 266"/>
                <a:gd name="T53" fmla="*/ 2147483647 h 238"/>
                <a:gd name="T54" fmla="*/ 2147483647 w 266"/>
                <a:gd name="T55" fmla="*/ 2147483647 h 238"/>
                <a:gd name="T56" fmla="*/ 2147483647 w 266"/>
                <a:gd name="T57" fmla="*/ 2147483647 h 238"/>
                <a:gd name="T58" fmla="*/ 2147483647 w 266"/>
                <a:gd name="T59" fmla="*/ 2147483647 h 238"/>
                <a:gd name="T60" fmla="*/ 2147483647 w 266"/>
                <a:gd name="T61" fmla="*/ 2147483647 h 238"/>
                <a:gd name="T62" fmla="*/ 0 w 266"/>
                <a:gd name="T63" fmla="*/ 2147483647 h 23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66"/>
                <a:gd name="T97" fmla="*/ 0 h 238"/>
                <a:gd name="T98" fmla="*/ 266 w 266"/>
                <a:gd name="T99" fmla="*/ 238 h 23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66" h="238">
                  <a:moveTo>
                    <a:pt x="0" y="78"/>
                  </a:moveTo>
                  <a:lnTo>
                    <a:pt x="42" y="42"/>
                  </a:lnTo>
                  <a:lnTo>
                    <a:pt x="52" y="52"/>
                  </a:lnTo>
                  <a:lnTo>
                    <a:pt x="60" y="50"/>
                  </a:lnTo>
                  <a:lnTo>
                    <a:pt x="56" y="26"/>
                  </a:lnTo>
                  <a:lnTo>
                    <a:pt x="80" y="0"/>
                  </a:lnTo>
                  <a:lnTo>
                    <a:pt x="112" y="4"/>
                  </a:lnTo>
                  <a:lnTo>
                    <a:pt x="144" y="36"/>
                  </a:lnTo>
                  <a:lnTo>
                    <a:pt x="196" y="24"/>
                  </a:lnTo>
                  <a:lnTo>
                    <a:pt x="200" y="26"/>
                  </a:lnTo>
                  <a:lnTo>
                    <a:pt x="204" y="28"/>
                  </a:lnTo>
                  <a:lnTo>
                    <a:pt x="208" y="30"/>
                  </a:lnTo>
                  <a:lnTo>
                    <a:pt x="216" y="74"/>
                  </a:lnTo>
                  <a:lnTo>
                    <a:pt x="230" y="104"/>
                  </a:lnTo>
                  <a:lnTo>
                    <a:pt x="216" y="126"/>
                  </a:lnTo>
                  <a:lnTo>
                    <a:pt x="236" y="170"/>
                  </a:lnTo>
                  <a:lnTo>
                    <a:pt x="248" y="214"/>
                  </a:lnTo>
                  <a:lnTo>
                    <a:pt x="266" y="228"/>
                  </a:lnTo>
                  <a:lnTo>
                    <a:pt x="240" y="232"/>
                  </a:lnTo>
                  <a:lnTo>
                    <a:pt x="214" y="238"/>
                  </a:lnTo>
                  <a:lnTo>
                    <a:pt x="204" y="218"/>
                  </a:lnTo>
                  <a:lnTo>
                    <a:pt x="180" y="218"/>
                  </a:lnTo>
                  <a:lnTo>
                    <a:pt x="166" y="214"/>
                  </a:lnTo>
                  <a:lnTo>
                    <a:pt x="146" y="184"/>
                  </a:lnTo>
                  <a:lnTo>
                    <a:pt x="100" y="182"/>
                  </a:lnTo>
                  <a:lnTo>
                    <a:pt x="78" y="160"/>
                  </a:lnTo>
                  <a:lnTo>
                    <a:pt x="62" y="130"/>
                  </a:lnTo>
                  <a:lnTo>
                    <a:pt x="54" y="132"/>
                  </a:lnTo>
                  <a:lnTo>
                    <a:pt x="24" y="112"/>
                  </a:lnTo>
                  <a:lnTo>
                    <a:pt x="24" y="102"/>
                  </a:lnTo>
                  <a:lnTo>
                    <a:pt x="8" y="94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9" rIns="91436" bIns="45719"/>
            <a:lstStyle/>
            <a:p>
              <a:endParaRPr lang="en-US"/>
            </a:p>
          </p:txBody>
        </p:sp>
        <p:sp>
          <p:nvSpPr>
            <p:cNvPr id="32" name="Freeform 29" descr="Plaid"/>
            <p:cNvSpPr>
              <a:spLocks/>
            </p:cNvSpPr>
            <p:nvPr/>
          </p:nvSpPr>
          <p:spPr bwMode="auto">
            <a:xfrm rot="300177">
              <a:off x="4054508" y="4051599"/>
              <a:ext cx="715963" cy="660400"/>
            </a:xfrm>
            <a:custGeom>
              <a:avLst/>
              <a:gdLst>
                <a:gd name="T0" fmla="*/ 2147483647 w 154"/>
                <a:gd name="T1" fmla="*/ 2147483647 h 142"/>
                <a:gd name="T2" fmla="*/ 2147483647 w 154"/>
                <a:gd name="T3" fmla="*/ 2147483647 h 142"/>
                <a:gd name="T4" fmla="*/ 2147483647 w 154"/>
                <a:gd name="T5" fmla="*/ 2147483647 h 142"/>
                <a:gd name="T6" fmla="*/ 2147483647 w 154"/>
                <a:gd name="T7" fmla="*/ 2147483647 h 142"/>
                <a:gd name="T8" fmla="*/ 0 w 154"/>
                <a:gd name="T9" fmla="*/ 0 h 142"/>
                <a:gd name="T10" fmla="*/ 2147483647 w 154"/>
                <a:gd name="T11" fmla="*/ 2147483647 h 142"/>
                <a:gd name="T12" fmla="*/ 2147483647 w 154"/>
                <a:gd name="T13" fmla="*/ 2147483647 h 142"/>
                <a:gd name="T14" fmla="*/ 2147483647 w 154"/>
                <a:gd name="T15" fmla="*/ 2147483647 h 142"/>
                <a:gd name="T16" fmla="*/ 2147483647 w 154"/>
                <a:gd name="T17" fmla="*/ 2147483647 h 142"/>
                <a:gd name="T18" fmla="*/ 2147483647 w 154"/>
                <a:gd name="T19" fmla="*/ 2147483647 h 142"/>
                <a:gd name="T20" fmla="*/ 2147483647 w 154"/>
                <a:gd name="T21" fmla="*/ 2147483647 h 142"/>
                <a:gd name="T22" fmla="*/ 2147483647 w 154"/>
                <a:gd name="T23" fmla="*/ 2147483647 h 142"/>
                <a:gd name="T24" fmla="*/ 2147483647 w 154"/>
                <a:gd name="T25" fmla="*/ 2147483647 h 1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4"/>
                <a:gd name="T40" fmla="*/ 0 h 142"/>
                <a:gd name="T41" fmla="*/ 154 w 154"/>
                <a:gd name="T42" fmla="*/ 142 h 1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4" h="142">
                  <a:moveTo>
                    <a:pt x="74" y="142"/>
                  </a:moveTo>
                  <a:lnTo>
                    <a:pt x="38" y="122"/>
                  </a:lnTo>
                  <a:lnTo>
                    <a:pt x="22" y="110"/>
                  </a:lnTo>
                  <a:lnTo>
                    <a:pt x="12" y="98"/>
                  </a:lnTo>
                  <a:lnTo>
                    <a:pt x="0" y="0"/>
                  </a:lnTo>
                  <a:lnTo>
                    <a:pt x="78" y="20"/>
                  </a:lnTo>
                  <a:lnTo>
                    <a:pt x="132" y="46"/>
                  </a:lnTo>
                  <a:lnTo>
                    <a:pt x="154" y="64"/>
                  </a:lnTo>
                  <a:lnTo>
                    <a:pt x="130" y="90"/>
                  </a:lnTo>
                  <a:lnTo>
                    <a:pt x="134" y="114"/>
                  </a:lnTo>
                  <a:lnTo>
                    <a:pt x="126" y="116"/>
                  </a:lnTo>
                  <a:lnTo>
                    <a:pt x="116" y="106"/>
                  </a:lnTo>
                  <a:lnTo>
                    <a:pt x="74" y="142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9" rIns="91436" bIns="45719"/>
            <a:lstStyle/>
            <a:p>
              <a:endParaRPr lang="en-US"/>
            </a:p>
          </p:txBody>
        </p:sp>
        <p:sp>
          <p:nvSpPr>
            <p:cNvPr id="33" name="Freeform 30" descr="Wide downward diagonal"/>
            <p:cNvSpPr>
              <a:spLocks/>
            </p:cNvSpPr>
            <p:nvPr/>
          </p:nvSpPr>
          <p:spPr bwMode="auto">
            <a:xfrm rot="300177">
              <a:off x="5372133" y="4029374"/>
              <a:ext cx="1619250" cy="1535112"/>
            </a:xfrm>
            <a:custGeom>
              <a:avLst/>
              <a:gdLst>
                <a:gd name="T0" fmla="*/ 2147483647 w 348"/>
                <a:gd name="T1" fmla="*/ 2147483647 h 330"/>
                <a:gd name="T2" fmla="*/ 2147483647 w 348"/>
                <a:gd name="T3" fmla="*/ 2147483647 h 330"/>
                <a:gd name="T4" fmla="*/ 2147483647 w 348"/>
                <a:gd name="T5" fmla="*/ 2147483647 h 330"/>
                <a:gd name="T6" fmla="*/ 2147483647 w 348"/>
                <a:gd name="T7" fmla="*/ 2147483647 h 330"/>
                <a:gd name="T8" fmla="*/ 2147483647 w 348"/>
                <a:gd name="T9" fmla="*/ 2147483647 h 330"/>
                <a:gd name="T10" fmla="*/ 2147483647 w 348"/>
                <a:gd name="T11" fmla="*/ 2147483647 h 330"/>
                <a:gd name="T12" fmla="*/ 2147483647 w 348"/>
                <a:gd name="T13" fmla="*/ 2147483647 h 330"/>
                <a:gd name="T14" fmla="*/ 0 w 348"/>
                <a:gd name="T15" fmla="*/ 2147483647 h 330"/>
                <a:gd name="T16" fmla="*/ 2147483647 w 348"/>
                <a:gd name="T17" fmla="*/ 2147483647 h 330"/>
                <a:gd name="T18" fmla="*/ 2147483647 w 348"/>
                <a:gd name="T19" fmla="*/ 2147483647 h 330"/>
                <a:gd name="T20" fmla="*/ 2147483647 w 348"/>
                <a:gd name="T21" fmla="*/ 2147483647 h 330"/>
                <a:gd name="T22" fmla="*/ 2147483647 w 348"/>
                <a:gd name="T23" fmla="*/ 2147483647 h 330"/>
                <a:gd name="T24" fmla="*/ 2147483647 w 348"/>
                <a:gd name="T25" fmla="*/ 2147483647 h 330"/>
                <a:gd name="T26" fmla="*/ 2147483647 w 348"/>
                <a:gd name="T27" fmla="*/ 2147483647 h 330"/>
                <a:gd name="T28" fmla="*/ 2147483647 w 348"/>
                <a:gd name="T29" fmla="*/ 2147483647 h 330"/>
                <a:gd name="T30" fmla="*/ 2147483647 w 348"/>
                <a:gd name="T31" fmla="*/ 2147483647 h 330"/>
                <a:gd name="T32" fmla="*/ 2147483647 w 348"/>
                <a:gd name="T33" fmla="*/ 2147483647 h 330"/>
                <a:gd name="T34" fmla="*/ 2147483647 w 348"/>
                <a:gd name="T35" fmla="*/ 2147483647 h 330"/>
                <a:gd name="T36" fmla="*/ 2147483647 w 348"/>
                <a:gd name="T37" fmla="*/ 2147483647 h 330"/>
                <a:gd name="T38" fmla="*/ 2147483647 w 348"/>
                <a:gd name="T39" fmla="*/ 2147483647 h 330"/>
                <a:gd name="T40" fmla="*/ 2147483647 w 348"/>
                <a:gd name="T41" fmla="*/ 2147483647 h 330"/>
                <a:gd name="T42" fmla="*/ 2147483647 w 348"/>
                <a:gd name="T43" fmla="*/ 2147483647 h 330"/>
                <a:gd name="T44" fmla="*/ 2147483647 w 348"/>
                <a:gd name="T45" fmla="*/ 2147483647 h 330"/>
                <a:gd name="T46" fmla="*/ 2147483647 w 348"/>
                <a:gd name="T47" fmla="*/ 2147483647 h 330"/>
                <a:gd name="T48" fmla="*/ 2147483647 w 348"/>
                <a:gd name="T49" fmla="*/ 2147483647 h 330"/>
                <a:gd name="T50" fmla="*/ 2147483647 w 348"/>
                <a:gd name="T51" fmla="*/ 2147483647 h 330"/>
                <a:gd name="T52" fmla="*/ 2147483647 w 348"/>
                <a:gd name="T53" fmla="*/ 2147483647 h 330"/>
                <a:gd name="T54" fmla="*/ 2147483647 w 348"/>
                <a:gd name="T55" fmla="*/ 2147483647 h 330"/>
                <a:gd name="T56" fmla="*/ 2147483647 w 348"/>
                <a:gd name="T57" fmla="*/ 2147483647 h 330"/>
                <a:gd name="T58" fmla="*/ 2147483647 w 348"/>
                <a:gd name="T59" fmla="*/ 0 h 330"/>
                <a:gd name="T60" fmla="*/ 2147483647 w 348"/>
                <a:gd name="T61" fmla="*/ 2147483647 h 330"/>
                <a:gd name="T62" fmla="*/ 2147483647 w 348"/>
                <a:gd name="T63" fmla="*/ 2147483647 h 330"/>
                <a:gd name="T64" fmla="*/ 2147483647 w 348"/>
                <a:gd name="T65" fmla="*/ 2147483647 h 330"/>
                <a:gd name="T66" fmla="*/ 2147483647 w 348"/>
                <a:gd name="T67" fmla="*/ 2147483647 h 330"/>
                <a:gd name="T68" fmla="*/ 2147483647 w 348"/>
                <a:gd name="T69" fmla="*/ 2147483647 h 330"/>
                <a:gd name="T70" fmla="*/ 2147483647 w 348"/>
                <a:gd name="T71" fmla="*/ 2147483647 h 330"/>
                <a:gd name="T72" fmla="*/ 2147483647 w 348"/>
                <a:gd name="T73" fmla="*/ 2147483647 h 330"/>
                <a:gd name="T74" fmla="*/ 2147483647 w 348"/>
                <a:gd name="T75" fmla="*/ 2147483647 h 330"/>
                <a:gd name="T76" fmla="*/ 2147483647 w 348"/>
                <a:gd name="T77" fmla="*/ 2147483647 h 330"/>
                <a:gd name="T78" fmla="*/ 2147483647 w 348"/>
                <a:gd name="T79" fmla="*/ 2147483647 h 330"/>
                <a:gd name="T80" fmla="*/ 2147483647 w 348"/>
                <a:gd name="T81" fmla="*/ 2147483647 h 330"/>
                <a:gd name="T82" fmla="*/ 2147483647 w 348"/>
                <a:gd name="T83" fmla="*/ 2147483647 h 330"/>
                <a:gd name="T84" fmla="*/ 2147483647 w 348"/>
                <a:gd name="T85" fmla="*/ 2147483647 h 330"/>
                <a:gd name="T86" fmla="*/ 2147483647 w 348"/>
                <a:gd name="T87" fmla="*/ 2147483647 h 330"/>
                <a:gd name="T88" fmla="*/ 2147483647 w 348"/>
                <a:gd name="T89" fmla="*/ 2147483647 h 330"/>
                <a:gd name="T90" fmla="*/ 2147483647 w 348"/>
                <a:gd name="T91" fmla="*/ 2147483647 h 330"/>
                <a:gd name="T92" fmla="*/ 2147483647 w 348"/>
                <a:gd name="T93" fmla="*/ 2147483647 h 330"/>
                <a:gd name="T94" fmla="*/ 2147483647 w 348"/>
                <a:gd name="T95" fmla="*/ 2147483647 h 330"/>
                <a:gd name="T96" fmla="*/ 2147483647 w 348"/>
                <a:gd name="T97" fmla="*/ 2147483647 h 330"/>
                <a:gd name="T98" fmla="*/ 2147483647 w 348"/>
                <a:gd name="T99" fmla="*/ 2147483647 h 330"/>
                <a:gd name="T100" fmla="*/ 2147483647 w 348"/>
                <a:gd name="T101" fmla="*/ 2147483647 h 330"/>
                <a:gd name="T102" fmla="*/ 2147483647 w 348"/>
                <a:gd name="T103" fmla="*/ 2147483647 h 33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48"/>
                <a:gd name="T157" fmla="*/ 0 h 330"/>
                <a:gd name="T158" fmla="*/ 348 w 348"/>
                <a:gd name="T159" fmla="*/ 330 h 33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48" h="330">
                  <a:moveTo>
                    <a:pt x="84" y="288"/>
                  </a:moveTo>
                  <a:lnTo>
                    <a:pt x="90" y="298"/>
                  </a:lnTo>
                  <a:lnTo>
                    <a:pt x="78" y="314"/>
                  </a:lnTo>
                  <a:lnTo>
                    <a:pt x="68" y="328"/>
                  </a:lnTo>
                  <a:lnTo>
                    <a:pt x="50" y="330"/>
                  </a:lnTo>
                  <a:lnTo>
                    <a:pt x="32" y="316"/>
                  </a:lnTo>
                  <a:lnTo>
                    <a:pt x="20" y="278"/>
                  </a:lnTo>
                  <a:lnTo>
                    <a:pt x="0" y="228"/>
                  </a:lnTo>
                  <a:lnTo>
                    <a:pt x="14" y="206"/>
                  </a:lnTo>
                  <a:lnTo>
                    <a:pt x="92" y="200"/>
                  </a:lnTo>
                  <a:lnTo>
                    <a:pt x="92" y="192"/>
                  </a:lnTo>
                  <a:lnTo>
                    <a:pt x="84" y="184"/>
                  </a:lnTo>
                  <a:lnTo>
                    <a:pt x="88" y="172"/>
                  </a:lnTo>
                  <a:lnTo>
                    <a:pt x="102" y="166"/>
                  </a:lnTo>
                  <a:lnTo>
                    <a:pt x="104" y="152"/>
                  </a:lnTo>
                  <a:lnTo>
                    <a:pt x="68" y="128"/>
                  </a:lnTo>
                  <a:lnTo>
                    <a:pt x="72" y="120"/>
                  </a:lnTo>
                  <a:lnTo>
                    <a:pt x="92" y="136"/>
                  </a:lnTo>
                  <a:lnTo>
                    <a:pt x="104" y="128"/>
                  </a:lnTo>
                  <a:lnTo>
                    <a:pt x="128" y="160"/>
                  </a:lnTo>
                  <a:lnTo>
                    <a:pt x="144" y="152"/>
                  </a:lnTo>
                  <a:lnTo>
                    <a:pt x="152" y="160"/>
                  </a:lnTo>
                  <a:lnTo>
                    <a:pt x="148" y="168"/>
                  </a:lnTo>
                  <a:lnTo>
                    <a:pt x="164" y="174"/>
                  </a:lnTo>
                  <a:lnTo>
                    <a:pt x="190" y="136"/>
                  </a:lnTo>
                  <a:lnTo>
                    <a:pt x="204" y="124"/>
                  </a:lnTo>
                  <a:lnTo>
                    <a:pt x="210" y="88"/>
                  </a:lnTo>
                  <a:lnTo>
                    <a:pt x="238" y="44"/>
                  </a:lnTo>
                  <a:lnTo>
                    <a:pt x="268" y="34"/>
                  </a:lnTo>
                  <a:lnTo>
                    <a:pt x="284" y="0"/>
                  </a:lnTo>
                  <a:lnTo>
                    <a:pt x="320" y="24"/>
                  </a:lnTo>
                  <a:lnTo>
                    <a:pt x="342" y="18"/>
                  </a:lnTo>
                  <a:lnTo>
                    <a:pt x="348" y="24"/>
                  </a:lnTo>
                  <a:lnTo>
                    <a:pt x="336" y="40"/>
                  </a:lnTo>
                  <a:lnTo>
                    <a:pt x="320" y="44"/>
                  </a:lnTo>
                  <a:lnTo>
                    <a:pt x="322" y="54"/>
                  </a:lnTo>
                  <a:lnTo>
                    <a:pt x="308" y="56"/>
                  </a:lnTo>
                  <a:lnTo>
                    <a:pt x="288" y="82"/>
                  </a:lnTo>
                  <a:lnTo>
                    <a:pt x="272" y="80"/>
                  </a:lnTo>
                  <a:lnTo>
                    <a:pt x="240" y="120"/>
                  </a:lnTo>
                  <a:lnTo>
                    <a:pt x="248" y="138"/>
                  </a:lnTo>
                  <a:lnTo>
                    <a:pt x="200" y="200"/>
                  </a:lnTo>
                  <a:lnTo>
                    <a:pt x="190" y="202"/>
                  </a:lnTo>
                  <a:lnTo>
                    <a:pt x="168" y="184"/>
                  </a:lnTo>
                  <a:lnTo>
                    <a:pt x="170" y="200"/>
                  </a:lnTo>
                  <a:lnTo>
                    <a:pt x="160" y="208"/>
                  </a:lnTo>
                  <a:lnTo>
                    <a:pt x="166" y="214"/>
                  </a:lnTo>
                  <a:lnTo>
                    <a:pt x="178" y="214"/>
                  </a:lnTo>
                  <a:lnTo>
                    <a:pt x="180" y="224"/>
                  </a:lnTo>
                  <a:lnTo>
                    <a:pt x="160" y="260"/>
                  </a:lnTo>
                  <a:lnTo>
                    <a:pt x="116" y="278"/>
                  </a:lnTo>
                  <a:lnTo>
                    <a:pt x="84" y="288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9" rIns="91436" bIns="45719"/>
            <a:lstStyle/>
            <a:p>
              <a:endParaRPr lang="en-US"/>
            </a:p>
          </p:txBody>
        </p:sp>
        <p:sp>
          <p:nvSpPr>
            <p:cNvPr id="34" name="Freeform 31" descr="Wide downward diagonal"/>
            <p:cNvSpPr>
              <a:spLocks/>
            </p:cNvSpPr>
            <p:nvPr/>
          </p:nvSpPr>
          <p:spPr bwMode="auto">
            <a:xfrm rot="300177">
              <a:off x="4762533" y="4092875"/>
              <a:ext cx="1116013" cy="819151"/>
            </a:xfrm>
            <a:custGeom>
              <a:avLst/>
              <a:gdLst>
                <a:gd name="T0" fmla="*/ 0 w 703"/>
                <a:gd name="T1" fmla="*/ 2147483647 h 516"/>
                <a:gd name="T2" fmla="*/ 2147483647 w 703"/>
                <a:gd name="T3" fmla="*/ 2147483647 h 516"/>
                <a:gd name="T4" fmla="*/ 2147483647 w 703"/>
                <a:gd name="T5" fmla="*/ 2147483647 h 516"/>
                <a:gd name="T6" fmla="*/ 2147483647 w 703"/>
                <a:gd name="T7" fmla="*/ 0 h 516"/>
                <a:gd name="T8" fmla="*/ 2147483647 w 703"/>
                <a:gd name="T9" fmla="*/ 2147483647 h 516"/>
                <a:gd name="T10" fmla="*/ 2147483647 w 703"/>
                <a:gd name="T11" fmla="*/ 2147483647 h 516"/>
                <a:gd name="T12" fmla="*/ 2147483647 w 703"/>
                <a:gd name="T13" fmla="*/ 2147483647 h 516"/>
                <a:gd name="T14" fmla="*/ 2147483647 w 703"/>
                <a:gd name="T15" fmla="*/ 2147483647 h 516"/>
                <a:gd name="T16" fmla="*/ 2147483647 w 703"/>
                <a:gd name="T17" fmla="*/ 2147483647 h 516"/>
                <a:gd name="T18" fmla="*/ 2147483647 w 703"/>
                <a:gd name="T19" fmla="*/ 2147483647 h 516"/>
                <a:gd name="T20" fmla="*/ 2147483647 w 703"/>
                <a:gd name="T21" fmla="*/ 2147483647 h 516"/>
                <a:gd name="T22" fmla="*/ 2147483647 w 703"/>
                <a:gd name="T23" fmla="*/ 2147483647 h 516"/>
                <a:gd name="T24" fmla="*/ 2147483647 w 703"/>
                <a:gd name="T25" fmla="*/ 2147483647 h 516"/>
                <a:gd name="T26" fmla="*/ 2147483647 w 703"/>
                <a:gd name="T27" fmla="*/ 2147483647 h 516"/>
                <a:gd name="T28" fmla="*/ 2147483647 w 703"/>
                <a:gd name="T29" fmla="*/ 2147483647 h 516"/>
                <a:gd name="T30" fmla="*/ 2147483647 w 703"/>
                <a:gd name="T31" fmla="*/ 2147483647 h 516"/>
                <a:gd name="T32" fmla="*/ 2147483647 w 703"/>
                <a:gd name="T33" fmla="*/ 2147483647 h 516"/>
                <a:gd name="T34" fmla="*/ 2147483647 w 703"/>
                <a:gd name="T35" fmla="*/ 2147483647 h 516"/>
                <a:gd name="T36" fmla="*/ 2147483647 w 703"/>
                <a:gd name="T37" fmla="*/ 2147483647 h 516"/>
                <a:gd name="T38" fmla="*/ 2147483647 w 703"/>
                <a:gd name="T39" fmla="*/ 2147483647 h 516"/>
                <a:gd name="T40" fmla="*/ 2147483647 w 703"/>
                <a:gd name="T41" fmla="*/ 2147483647 h 516"/>
                <a:gd name="T42" fmla="*/ 2147483647 w 703"/>
                <a:gd name="T43" fmla="*/ 2147483647 h 516"/>
                <a:gd name="T44" fmla="*/ 2147483647 w 703"/>
                <a:gd name="T45" fmla="*/ 2147483647 h 516"/>
                <a:gd name="T46" fmla="*/ 2147483647 w 703"/>
                <a:gd name="T47" fmla="*/ 2147483647 h 516"/>
                <a:gd name="T48" fmla="*/ 0 w 703"/>
                <a:gd name="T49" fmla="*/ 2147483647 h 5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03"/>
                <a:gd name="T76" fmla="*/ 0 h 516"/>
                <a:gd name="T77" fmla="*/ 703 w 703"/>
                <a:gd name="T78" fmla="*/ 516 h 51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03" h="516">
                  <a:moveTo>
                    <a:pt x="0" y="211"/>
                  </a:moveTo>
                  <a:lnTo>
                    <a:pt x="47" y="167"/>
                  </a:lnTo>
                  <a:lnTo>
                    <a:pt x="123" y="100"/>
                  </a:lnTo>
                  <a:lnTo>
                    <a:pt x="228" y="0"/>
                  </a:lnTo>
                  <a:lnTo>
                    <a:pt x="258" y="29"/>
                  </a:lnTo>
                  <a:lnTo>
                    <a:pt x="328" y="53"/>
                  </a:lnTo>
                  <a:lnTo>
                    <a:pt x="369" y="47"/>
                  </a:lnTo>
                  <a:lnTo>
                    <a:pt x="398" y="88"/>
                  </a:lnTo>
                  <a:lnTo>
                    <a:pt x="451" y="111"/>
                  </a:lnTo>
                  <a:lnTo>
                    <a:pt x="434" y="164"/>
                  </a:lnTo>
                  <a:lnTo>
                    <a:pt x="609" y="264"/>
                  </a:lnTo>
                  <a:lnTo>
                    <a:pt x="598" y="287"/>
                  </a:lnTo>
                  <a:lnTo>
                    <a:pt x="703" y="358"/>
                  </a:lnTo>
                  <a:lnTo>
                    <a:pt x="697" y="399"/>
                  </a:lnTo>
                  <a:lnTo>
                    <a:pt x="656" y="416"/>
                  </a:lnTo>
                  <a:lnTo>
                    <a:pt x="644" y="452"/>
                  </a:lnTo>
                  <a:lnTo>
                    <a:pt x="668" y="475"/>
                  </a:lnTo>
                  <a:lnTo>
                    <a:pt x="668" y="498"/>
                  </a:lnTo>
                  <a:lnTo>
                    <a:pt x="439" y="516"/>
                  </a:lnTo>
                  <a:lnTo>
                    <a:pt x="398" y="428"/>
                  </a:lnTo>
                  <a:lnTo>
                    <a:pt x="375" y="299"/>
                  </a:lnTo>
                  <a:lnTo>
                    <a:pt x="340" y="281"/>
                  </a:lnTo>
                  <a:lnTo>
                    <a:pt x="187" y="317"/>
                  </a:lnTo>
                  <a:lnTo>
                    <a:pt x="94" y="223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9" rIns="91436" bIns="45719"/>
            <a:lstStyle/>
            <a:p>
              <a:endParaRPr lang="en-US"/>
            </a:p>
          </p:txBody>
        </p:sp>
        <p:sp>
          <p:nvSpPr>
            <p:cNvPr id="35" name="Freeform 32" descr="Large checker board"/>
            <p:cNvSpPr>
              <a:spLocks/>
            </p:cNvSpPr>
            <p:nvPr/>
          </p:nvSpPr>
          <p:spPr bwMode="auto">
            <a:xfrm rot="300177">
              <a:off x="6405597" y="3089575"/>
              <a:ext cx="911225" cy="1108075"/>
            </a:xfrm>
            <a:custGeom>
              <a:avLst/>
              <a:gdLst>
                <a:gd name="T0" fmla="*/ 2147483647 w 196"/>
                <a:gd name="T1" fmla="*/ 2147483647 h 238"/>
                <a:gd name="T2" fmla="*/ 2147483647 w 196"/>
                <a:gd name="T3" fmla="*/ 2147483647 h 238"/>
                <a:gd name="T4" fmla="*/ 2147483647 w 196"/>
                <a:gd name="T5" fmla="*/ 2147483647 h 238"/>
                <a:gd name="T6" fmla="*/ 2147483647 w 196"/>
                <a:gd name="T7" fmla="*/ 2147483647 h 238"/>
                <a:gd name="T8" fmla="*/ 2147483647 w 196"/>
                <a:gd name="T9" fmla="*/ 2147483647 h 238"/>
                <a:gd name="T10" fmla="*/ 2147483647 w 196"/>
                <a:gd name="T11" fmla="*/ 2147483647 h 238"/>
                <a:gd name="T12" fmla="*/ 2147483647 w 196"/>
                <a:gd name="T13" fmla="*/ 2147483647 h 238"/>
                <a:gd name="T14" fmla="*/ 2147483647 w 196"/>
                <a:gd name="T15" fmla="*/ 2147483647 h 238"/>
                <a:gd name="T16" fmla="*/ 0 w 196"/>
                <a:gd name="T17" fmla="*/ 2147483647 h 238"/>
                <a:gd name="T18" fmla="*/ 2147483647 w 196"/>
                <a:gd name="T19" fmla="*/ 2147483647 h 238"/>
                <a:gd name="T20" fmla="*/ 2147483647 w 196"/>
                <a:gd name="T21" fmla="*/ 2147483647 h 238"/>
                <a:gd name="T22" fmla="*/ 2147483647 w 196"/>
                <a:gd name="T23" fmla="*/ 2147483647 h 238"/>
                <a:gd name="T24" fmla="*/ 2147483647 w 196"/>
                <a:gd name="T25" fmla="*/ 0 h 238"/>
                <a:gd name="T26" fmla="*/ 2147483647 w 196"/>
                <a:gd name="T27" fmla="*/ 2147483647 h 238"/>
                <a:gd name="T28" fmla="*/ 2147483647 w 196"/>
                <a:gd name="T29" fmla="*/ 2147483647 h 238"/>
                <a:gd name="T30" fmla="*/ 2147483647 w 196"/>
                <a:gd name="T31" fmla="*/ 2147483647 h 238"/>
                <a:gd name="T32" fmla="*/ 2147483647 w 196"/>
                <a:gd name="T33" fmla="*/ 2147483647 h 238"/>
                <a:gd name="T34" fmla="*/ 2147483647 w 196"/>
                <a:gd name="T35" fmla="*/ 2147483647 h 238"/>
                <a:gd name="T36" fmla="*/ 2147483647 w 196"/>
                <a:gd name="T37" fmla="*/ 2147483647 h 238"/>
                <a:gd name="T38" fmla="*/ 2147483647 w 196"/>
                <a:gd name="T39" fmla="*/ 2147483647 h 238"/>
                <a:gd name="T40" fmla="*/ 2147483647 w 196"/>
                <a:gd name="T41" fmla="*/ 2147483647 h 238"/>
                <a:gd name="T42" fmla="*/ 2147483647 w 196"/>
                <a:gd name="T43" fmla="*/ 2147483647 h 238"/>
                <a:gd name="T44" fmla="*/ 2147483647 w 196"/>
                <a:gd name="T45" fmla="*/ 2147483647 h 238"/>
                <a:gd name="T46" fmla="*/ 2147483647 w 196"/>
                <a:gd name="T47" fmla="*/ 2147483647 h 238"/>
                <a:gd name="T48" fmla="*/ 2147483647 w 196"/>
                <a:gd name="T49" fmla="*/ 2147483647 h 238"/>
                <a:gd name="T50" fmla="*/ 2147483647 w 196"/>
                <a:gd name="T51" fmla="*/ 2147483647 h 238"/>
                <a:gd name="T52" fmla="*/ 2147483647 w 196"/>
                <a:gd name="T53" fmla="*/ 2147483647 h 238"/>
                <a:gd name="T54" fmla="*/ 2147483647 w 196"/>
                <a:gd name="T55" fmla="*/ 2147483647 h 238"/>
                <a:gd name="T56" fmla="*/ 2147483647 w 196"/>
                <a:gd name="T57" fmla="*/ 2147483647 h 238"/>
                <a:gd name="T58" fmla="*/ 2147483647 w 196"/>
                <a:gd name="T59" fmla="*/ 2147483647 h 238"/>
                <a:gd name="T60" fmla="*/ 2147483647 w 196"/>
                <a:gd name="T61" fmla="*/ 2147483647 h 238"/>
                <a:gd name="T62" fmla="*/ 2147483647 w 196"/>
                <a:gd name="T63" fmla="*/ 2147483647 h 238"/>
                <a:gd name="T64" fmla="*/ 2147483647 w 196"/>
                <a:gd name="T65" fmla="*/ 2147483647 h 238"/>
                <a:gd name="T66" fmla="*/ 2147483647 w 196"/>
                <a:gd name="T67" fmla="*/ 2147483647 h 238"/>
                <a:gd name="T68" fmla="*/ 2147483647 w 196"/>
                <a:gd name="T69" fmla="*/ 2147483647 h 238"/>
                <a:gd name="T70" fmla="*/ 2147483647 w 196"/>
                <a:gd name="T71" fmla="*/ 2147483647 h 238"/>
                <a:gd name="T72" fmla="*/ 2147483647 w 196"/>
                <a:gd name="T73" fmla="*/ 2147483647 h 238"/>
                <a:gd name="T74" fmla="*/ 2147483647 w 196"/>
                <a:gd name="T75" fmla="*/ 2147483647 h 238"/>
                <a:gd name="T76" fmla="*/ 2147483647 w 196"/>
                <a:gd name="T77" fmla="*/ 2147483647 h 23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6"/>
                <a:gd name="T118" fmla="*/ 0 h 238"/>
                <a:gd name="T119" fmla="*/ 196 w 196"/>
                <a:gd name="T120" fmla="*/ 238 h 23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6" h="238">
                  <a:moveTo>
                    <a:pt x="150" y="226"/>
                  </a:moveTo>
                  <a:lnTo>
                    <a:pt x="152" y="234"/>
                  </a:lnTo>
                  <a:lnTo>
                    <a:pt x="148" y="238"/>
                  </a:lnTo>
                  <a:lnTo>
                    <a:pt x="142" y="232"/>
                  </a:lnTo>
                  <a:lnTo>
                    <a:pt x="120" y="238"/>
                  </a:lnTo>
                  <a:lnTo>
                    <a:pt x="84" y="214"/>
                  </a:lnTo>
                  <a:lnTo>
                    <a:pt x="80" y="206"/>
                  </a:lnTo>
                  <a:lnTo>
                    <a:pt x="64" y="210"/>
                  </a:lnTo>
                  <a:lnTo>
                    <a:pt x="0" y="188"/>
                  </a:lnTo>
                  <a:lnTo>
                    <a:pt x="34" y="114"/>
                  </a:lnTo>
                  <a:lnTo>
                    <a:pt x="48" y="106"/>
                  </a:lnTo>
                  <a:lnTo>
                    <a:pt x="68" y="30"/>
                  </a:lnTo>
                  <a:lnTo>
                    <a:pt x="84" y="0"/>
                  </a:lnTo>
                  <a:lnTo>
                    <a:pt x="92" y="2"/>
                  </a:lnTo>
                  <a:lnTo>
                    <a:pt x="100" y="16"/>
                  </a:lnTo>
                  <a:lnTo>
                    <a:pt x="106" y="20"/>
                  </a:lnTo>
                  <a:lnTo>
                    <a:pt x="112" y="22"/>
                  </a:lnTo>
                  <a:lnTo>
                    <a:pt x="116" y="22"/>
                  </a:lnTo>
                  <a:lnTo>
                    <a:pt x="118" y="20"/>
                  </a:lnTo>
                  <a:lnTo>
                    <a:pt x="122" y="16"/>
                  </a:lnTo>
                  <a:lnTo>
                    <a:pt x="128" y="10"/>
                  </a:lnTo>
                  <a:lnTo>
                    <a:pt x="156" y="30"/>
                  </a:lnTo>
                  <a:lnTo>
                    <a:pt x="150" y="46"/>
                  </a:lnTo>
                  <a:lnTo>
                    <a:pt x="158" y="50"/>
                  </a:lnTo>
                  <a:lnTo>
                    <a:pt x="168" y="54"/>
                  </a:lnTo>
                  <a:lnTo>
                    <a:pt x="184" y="52"/>
                  </a:lnTo>
                  <a:lnTo>
                    <a:pt x="196" y="48"/>
                  </a:lnTo>
                  <a:lnTo>
                    <a:pt x="192" y="66"/>
                  </a:lnTo>
                  <a:lnTo>
                    <a:pt x="168" y="114"/>
                  </a:lnTo>
                  <a:lnTo>
                    <a:pt x="168" y="142"/>
                  </a:lnTo>
                  <a:lnTo>
                    <a:pt x="150" y="164"/>
                  </a:lnTo>
                  <a:lnTo>
                    <a:pt x="138" y="168"/>
                  </a:lnTo>
                  <a:lnTo>
                    <a:pt x="140" y="144"/>
                  </a:lnTo>
                  <a:lnTo>
                    <a:pt x="128" y="144"/>
                  </a:lnTo>
                  <a:lnTo>
                    <a:pt x="124" y="160"/>
                  </a:lnTo>
                  <a:lnTo>
                    <a:pt x="138" y="182"/>
                  </a:lnTo>
                  <a:lnTo>
                    <a:pt x="166" y="198"/>
                  </a:lnTo>
                  <a:lnTo>
                    <a:pt x="164" y="216"/>
                  </a:lnTo>
                  <a:lnTo>
                    <a:pt x="150" y="226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9" rIns="91436" bIns="45719"/>
            <a:lstStyle/>
            <a:p>
              <a:endParaRPr lang="en-US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 rot="300177">
              <a:off x="5372133" y="3700761"/>
              <a:ext cx="1366839" cy="1125539"/>
            </a:xfrm>
            <a:custGeom>
              <a:avLst/>
              <a:gdLst>
                <a:gd name="T0" fmla="*/ 0 w 294"/>
                <a:gd name="T1" fmla="*/ 2147483647 h 242"/>
                <a:gd name="T2" fmla="*/ 2147483647 w 294"/>
                <a:gd name="T3" fmla="*/ 2147483647 h 242"/>
                <a:gd name="T4" fmla="*/ 2147483647 w 294"/>
                <a:gd name="T5" fmla="*/ 2147483647 h 242"/>
                <a:gd name="T6" fmla="*/ 2147483647 w 294"/>
                <a:gd name="T7" fmla="*/ 2147483647 h 242"/>
                <a:gd name="T8" fmla="*/ 2147483647 w 294"/>
                <a:gd name="T9" fmla="*/ 2147483647 h 242"/>
                <a:gd name="T10" fmla="*/ 2147483647 w 294"/>
                <a:gd name="T11" fmla="*/ 2147483647 h 242"/>
                <a:gd name="T12" fmla="*/ 2147483647 w 294"/>
                <a:gd name="T13" fmla="*/ 2147483647 h 242"/>
                <a:gd name="T14" fmla="*/ 2147483647 w 294"/>
                <a:gd name="T15" fmla="*/ 2147483647 h 242"/>
                <a:gd name="T16" fmla="*/ 2147483647 w 294"/>
                <a:gd name="T17" fmla="*/ 2147483647 h 242"/>
                <a:gd name="T18" fmla="*/ 2147483647 w 294"/>
                <a:gd name="T19" fmla="*/ 2147483647 h 242"/>
                <a:gd name="T20" fmla="*/ 2147483647 w 294"/>
                <a:gd name="T21" fmla="*/ 0 h 242"/>
                <a:gd name="T22" fmla="*/ 2147483647 w 294"/>
                <a:gd name="T23" fmla="*/ 2147483647 h 242"/>
                <a:gd name="T24" fmla="*/ 2147483647 w 294"/>
                <a:gd name="T25" fmla="*/ 2147483647 h 242"/>
                <a:gd name="T26" fmla="*/ 2147483647 w 294"/>
                <a:gd name="T27" fmla="*/ 2147483647 h 242"/>
                <a:gd name="T28" fmla="*/ 2147483647 w 294"/>
                <a:gd name="T29" fmla="*/ 2147483647 h 242"/>
                <a:gd name="T30" fmla="*/ 2147483647 w 294"/>
                <a:gd name="T31" fmla="*/ 2147483647 h 242"/>
                <a:gd name="T32" fmla="*/ 2147483647 w 294"/>
                <a:gd name="T33" fmla="*/ 2147483647 h 242"/>
                <a:gd name="T34" fmla="*/ 2147483647 w 294"/>
                <a:gd name="T35" fmla="*/ 2147483647 h 242"/>
                <a:gd name="T36" fmla="*/ 2147483647 w 294"/>
                <a:gd name="T37" fmla="*/ 2147483647 h 242"/>
                <a:gd name="T38" fmla="*/ 2147483647 w 294"/>
                <a:gd name="T39" fmla="*/ 2147483647 h 242"/>
                <a:gd name="T40" fmla="*/ 2147483647 w 294"/>
                <a:gd name="T41" fmla="*/ 2147483647 h 242"/>
                <a:gd name="T42" fmla="*/ 2147483647 w 294"/>
                <a:gd name="T43" fmla="*/ 2147483647 h 242"/>
                <a:gd name="T44" fmla="*/ 2147483647 w 294"/>
                <a:gd name="T45" fmla="*/ 2147483647 h 242"/>
                <a:gd name="T46" fmla="*/ 2147483647 w 294"/>
                <a:gd name="T47" fmla="*/ 2147483647 h 242"/>
                <a:gd name="T48" fmla="*/ 2147483647 w 294"/>
                <a:gd name="T49" fmla="*/ 2147483647 h 242"/>
                <a:gd name="T50" fmla="*/ 2147483647 w 294"/>
                <a:gd name="T51" fmla="*/ 2147483647 h 242"/>
                <a:gd name="T52" fmla="*/ 2147483647 w 294"/>
                <a:gd name="T53" fmla="*/ 2147483647 h 242"/>
                <a:gd name="T54" fmla="*/ 2147483647 w 294"/>
                <a:gd name="T55" fmla="*/ 2147483647 h 242"/>
                <a:gd name="T56" fmla="*/ 2147483647 w 294"/>
                <a:gd name="T57" fmla="*/ 2147483647 h 242"/>
                <a:gd name="T58" fmla="*/ 2147483647 w 294"/>
                <a:gd name="T59" fmla="*/ 2147483647 h 242"/>
                <a:gd name="T60" fmla="*/ 2147483647 w 294"/>
                <a:gd name="T61" fmla="*/ 2147483647 h 242"/>
                <a:gd name="T62" fmla="*/ 2147483647 w 294"/>
                <a:gd name="T63" fmla="*/ 2147483647 h 242"/>
                <a:gd name="T64" fmla="*/ 0 w 294"/>
                <a:gd name="T65" fmla="*/ 2147483647 h 2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4"/>
                <a:gd name="T100" fmla="*/ 0 h 242"/>
                <a:gd name="T101" fmla="*/ 294 w 294"/>
                <a:gd name="T102" fmla="*/ 242 h 2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4" h="242">
                  <a:moveTo>
                    <a:pt x="0" y="114"/>
                  </a:moveTo>
                  <a:lnTo>
                    <a:pt x="10" y="104"/>
                  </a:lnTo>
                  <a:lnTo>
                    <a:pt x="22" y="108"/>
                  </a:lnTo>
                  <a:lnTo>
                    <a:pt x="30" y="80"/>
                  </a:lnTo>
                  <a:lnTo>
                    <a:pt x="26" y="56"/>
                  </a:lnTo>
                  <a:lnTo>
                    <a:pt x="32" y="34"/>
                  </a:lnTo>
                  <a:lnTo>
                    <a:pt x="56" y="24"/>
                  </a:lnTo>
                  <a:lnTo>
                    <a:pt x="56" y="12"/>
                  </a:lnTo>
                  <a:lnTo>
                    <a:pt x="66" y="4"/>
                  </a:lnTo>
                  <a:lnTo>
                    <a:pt x="86" y="4"/>
                  </a:lnTo>
                  <a:lnTo>
                    <a:pt x="112" y="0"/>
                  </a:lnTo>
                  <a:lnTo>
                    <a:pt x="144" y="8"/>
                  </a:lnTo>
                  <a:lnTo>
                    <a:pt x="210" y="42"/>
                  </a:lnTo>
                  <a:lnTo>
                    <a:pt x="274" y="64"/>
                  </a:lnTo>
                  <a:lnTo>
                    <a:pt x="290" y="60"/>
                  </a:lnTo>
                  <a:lnTo>
                    <a:pt x="294" y="68"/>
                  </a:lnTo>
                  <a:lnTo>
                    <a:pt x="278" y="102"/>
                  </a:lnTo>
                  <a:lnTo>
                    <a:pt x="248" y="112"/>
                  </a:lnTo>
                  <a:lnTo>
                    <a:pt x="220" y="156"/>
                  </a:lnTo>
                  <a:lnTo>
                    <a:pt x="214" y="192"/>
                  </a:lnTo>
                  <a:lnTo>
                    <a:pt x="200" y="204"/>
                  </a:lnTo>
                  <a:lnTo>
                    <a:pt x="174" y="242"/>
                  </a:lnTo>
                  <a:lnTo>
                    <a:pt x="158" y="236"/>
                  </a:lnTo>
                  <a:lnTo>
                    <a:pt x="162" y="228"/>
                  </a:lnTo>
                  <a:lnTo>
                    <a:pt x="154" y="220"/>
                  </a:lnTo>
                  <a:lnTo>
                    <a:pt x="138" y="228"/>
                  </a:lnTo>
                  <a:lnTo>
                    <a:pt x="114" y="196"/>
                  </a:lnTo>
                  <a:lnTo>
                    <a:pt x="102" y="204"/>
                  </a:lnTo>
                  <a:lnTo>
                    <a:pt x="82" y="188"/>
                  </a:lnTo>
                  <a:lnTo>
                    <a:pt x="22" y="154"/>
                  </a:lnTo>
                  <a:lnTo>
                    <a:pt x="28" y="136"/>
                  </a:lnTo>
                  <a:lnTo>
                    <a:pt x="10" y="128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FFFF99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9" rIns="91436" bIns="45719"/>
            <a:lstStyle/>
            <a:p>
              <a:endParaRPr lang="en-US"/>
            </a:p>
          </p:txBody>
        </p:sp>
        <p:sp>
          <p:nvSpPr>
            <p:cNvPr id="37" name="Freeform 34" descr="Wide downward diagonal"/>
            <p:cNvSpPr>
              <a:spLocks/>
            </p:cNvSpPr>
            <p:nvPr/>
          </p:nvSpPr>
          <p:spPr bwMode="auto">
            <a:xfrm rot="300177">
              <a:off x="5372133" y="3700761"/>
              <a:ext cx="1366839" cy="1125539"/>
            </a:xfrm>
            <a:custGeom>
              <a:avLst/>
              <a:gdLst>
                <a:gd name="T0" fmla="*/ 0 w 861"/>
                <a:gd name="T1" fmla="*/ 2147483647 h 709"/>
                <a:gd name="T2" fmla="*/ 2147483647 w 861"/>
                <a:gd name="T3" fmla="*/ 2147483647 h 709"/>
                <a:gd name="T4" fmla="*/ 2147483647 w 861"/>
                <a:gd name="T5" fmla="*/ 2147483647 h 709"/>
                <a:gd name="T6" fmla="*/ 2147483647 w 861"/>
                <a:gd name="T7" fmla="*/ 2147483647 h 709"/>
                <a:gd name="T8" fmla="*/ 2147483647 w 861"/>
                <a:gd name="T9" fmla="*/ 2147483647 h 709"/>
                <a:gd name="T10" fmla="*/ 2147483647 w 861"/>
                <a:gd name="T11" fmla="*/ 2147483647 h 709"/>
                <a:gd name="T12" fmla="*/ 2147483647 w 861"/>
                <a:gd name="T13" fmla="*/ 2147483647 h 709"/>
                <a:gd name="T14" fmla="*/ 2147483647 w 861"/>
                <a:gd name="T15" fmla="*/ 2147483647 h 709"/>
                <a:gd name="T16" fmla="*/ 2147483647 w 861"/>
                <a:gd name="T17" fmla="*/ 2147483647 h 709"/>
                <a:gd name="T18" fmla="*/ 2147483647 w 861"/>
                <a:gd name="T19" fmla="*/ 2147483647 h 709"/>
                <a:gd name="T20" fmla="*/ 2147483647 w 861"/>
                <a:gd name="T21" fmla="*/ 0 h 709"/>
                <a:gd name="T22" fmla="*/ 2147483647 w 861"/>
                <a:gd name="T23" fmla="*/ 2147483647 h 709"/>
                <a:gd name="T24" fmla="*/ 2147483647 w 861"/>
                <a:gd name="T25" fmla="*/ 2147483647 h 709"/>
                <a:gd name="T26" fmla="*/ 2147483647 w 861"/>
                <a:gd name="T27" fmla="*/ 2147483647 h 709"/>
                <a:gd name="T28" fmla="*/ 2147483647 w 861"/>
                <a:gd name="T29" fmla="*/ 2147483647 h 709"/>
                <a:gd name="T30" fmla="*/ 2147483647 w 861"/>
                <a:gd name="T31" fmla="*/ 2147483647 h 709"/>
                <a:gd name="T32" fmla="*/ 2147483647 w 861"/>
                <a:gd name="T33" fmla="*/ 2147483647 h 709"/>
                <a:gd name="T34" fmla="*/ 2147483647 w 861"/>
                <a:gd name="T35" fmla="*/ 2147483647 h 709"/>
                <a:gd name="T36" fmla="*/ 2147483647 w 861"/>
                <a:gd name="T37" fmla="*/ 2147483647 h 709"/>
                <a:gd name="T38" fmla="*/ 2147483647 w 861"/>
                <a:gd name="T39" fmla="*/ 2147483647 h 709"/>
                <a:gd name="T40" fmla="*/ 2147483647 w 861"/>
                <a:gd name="T41" fmla="*/ 2147483647 h 709"/>
                <a:gd name="T42" fmla="*/ 2147483647 w 861"/>
                <a:gd name="T43" fmla="*/ 2147483647 h 709"/>
                <a:gd name="T44" fmla="*/ 2147483647 w 861"/>
                <a:gd name="T45" fmla="*/ 2147483647 h 709"/>
                <a:gd name="T46" fmla="*/ 2147483647 w 861"/>
                <a:gd name="T47" fmla="*/ 2147483647 h 709"/>
                <a:gd name="T48" fmla="*/ 2147483647 w 861"/>
                <a:gd name="T49" fmla="*/ 2147483647 h 709"/>
                <a:gd name="T50" fmla="*/ 2147483647 w 861"/>
                <a:gd name="T51" fmla="*/ 2147483647 h 709"/>
                <a:gd name="T52" fmla="*/ 2147483647 w 861"/>
                <a:gd name="T53" fmla="*/ 2147483647 h 709"/>
                <a:gd name="T54" fmla="*/ 2147483647 w 861"/>
                <a:gd name="T55" fmla="*/ 2147483647 h 709"/>
                <a:gd name="T56" fmla="*/ 2147483647 w 861"/>
                <a:gd name="T57" fmla="*/ 2147483647 h 709"/>
                <a:gd name="T58" fmla="*/ 2147483647 w 861"/>
                <a:gd name="T59" fmla="*/ 2147483647 h 709"/>
                <a:gd name="T60" fmla="*/ 2147483647 w 861"/>
                <a:gd name="T61" fmla="*/ 2147483647 h 709"/>
                <a:gd name="T62" fmla="*/ 2147483647 w 861"/>
                <a:gd name="T63" fmla="*/ 2147483647 h 709"/>
                <a:gd name="T64" fmla="*/ 0 w 861"/>
                <a:gd name="T65" fmla="*/ 2147483647 h 70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1"/>
                <a:gd name="T100" fmla="*/ 0 h 709"/>
                <a:gd name="T101" fmla="*/ 861 w 861"/>
                <a:gd name="T102" fmla="*/ 709 h 70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1" h="709">
                  <a:moveTo>
                    <a:pt x="0" y="334"/>
                  </a:moveTo>
                  <a:lnTo>
                    <a:pt x="29" y="305"/>
                  </a:lnTo>
                  <a:lnTo>
                    <a:pt x="64" y="316"/>
                  </a:lnTo>
                  <a:lnTo>
                    <a:pt x="88" y="234"/>
                  </a:lnTo>
                  <a:lnTo>
                    <a:pt x="76" y="164"/>
                  </a:lnTo>
                  <a:lnTo>
                    <a:pt x="94" y="100"/>
                  </a:lnTo>
                  <a:lnTo>
                    <a:pt x="164" y="70"/>
                  </a:lnTo>
                  <a:lnTo>
                    <a:pt x="164" y="35"/>
                  </a:lnTo>
                  <a:lnTo>
                    <a:pt x="193" y="12"/>
                  </a:lnTo>
                  <a:lnTo>
                    <a:pt x="249" y="9"/>
                  </a:lnTo>
                  <a:lnTo>
                    <a:pt x="328" y="0"/>
                  </a:lnTo>
                  <a:lnTo>
                    <a:pt x="422" y="23"/>
                  </a:lnTo>
                  <a:lnTo>
                    <a:pt x="615" y="123"/>
                  </a:lnTo>
                  <a:lnTo>
                    <a:pt x="802" y="188"/>
                  </a:lnTo>
                  <a:lnTo>
                    <a:pt x="849" y="176"/>
                  </a:lnTo>
                  <a:lnTo>
                    <a:pt x="861" y="199"/>
                  </a:lnTo>
                  <a:lnTo>
                    <a:pt x="814" y="299"/>
                  </a:lnTo>
                  <a:lnTo>
                    <a:pt x="726" y="328"/>
                  </a:lnTo>
                  <a:lnTo>
                    <a:pt x="644" y="457"/>
                  </a:lnTo>
                  <a:lnTo>
                    <a:pt x="627" y="563"/>
                  </a:lnTo>
                  <a:lnTo>
                    <a:pt x="586" y="598"/>
                  </a:lnTo>
                  <a:lnTo>
                    <a:pt x="510" y="709"/>
                  </a:lnTo>
                  <a:lnTo>
                    <a:pt x="463" y="691"/>
                  </a:lnTo>
                  <a:lnTo>
                    <a:pt x="474" y="668"/>
                  </a:lnTo>
                  <a:lnTo>
                    <a:pt x="451" y="645"/>
                  </a:lnTo>
                  <a:lnTo>
                    <a:pt x="404" y="668"/>
                  </a:lnTo>
                  <a:lnTo>
                    <a:pt x="334" y="574"/>
                  </a:lnTo>
                  <a:lnTo>
                    <a:pt x="299" y="598"/>
                  </a:lnTo>
                  <a:lnTo>
                    <a:pt x="240" y="551"/>
                  </a:lnTo>
                  <a:lnTo>
                    <a:pt x="64" y="451"/>
                  </a:lnTo>
                  <a:lnTo>
                    <a:pt x="82" y="398"/>
                  </a:lnTo>
                  <a:lnTo>
                    <a:pt x="29" y="375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9" rIns="91436" bIns="45719"/>
            <a:lstStyle/>
            <a:p>
              <a:endParaRPr lang="en-US"/>
            </a:p>
          </p:txBody>
        </p:sp>
        <p:sp>
          <p:nvSpPr>
            <p:cNvPr id="38" name="Freeform 35" descr="Large checker board"/>
            <p:cNvSpPr>
              <a:spLocks/>
            </p:cNvSpPr>
            <p:nvPr/>
          </p:nvSpPr>
          <p:spPr bwMode="auto">
            <a:xfrm rot="300177">
              <a:off x="6361147" y="2145011"/>
              <a:ext cx="725487" cy="1031875"/>
            </a:xfrm>
            <a:custGeom>
              <a:avLst/>
              <a:gdLst>
                <a:gd name="T0" fmla="*/ 0 w 156"/>
                <a:gd name="T1" fmla="*/ 2147483647 h 222"/>
                <a:gd name="T2" fmla="*/ 2147483647 w 156"/>
                <a:gd name="T3" fmla="*/ 2147483647 h 222"/>
                <a:gd name="T4" fmla="*/ 2147483647 w 156"/>
                <a:gd name="T5" fmla="*/ 2147483647 h 222"/>
                <a:gd name="T6" fmla="*/ 2147483647 w 156"/>
                <a:gd name="T7" fmla="*/ 2147483647 h 222"/>
                <a:gd name="T8" fmla="*/ 2147483647 w 156"/>
                <a:gd name="T9" fmla="*/ 2147483647 h 222"/>
                <a:gd name="T10" fmla="*/ 2147483647 w 156"/>
                <a:gd name="T11" fmla="*/ 0 h 222"/>
                <a:gd name="T12" fmla="*/ 2147483647 w 156"/>
                <a:gd name="T13" fmla="*/ 2147483647 h 222"/>
                <a:gd name="T14" fmla="*/ 2147483647 w 156"/>
                <a:gd name="T15" fmla="*/ 0 h 222"/>
                <a:gd name="T16" fmla="*/ 2147483647 w 156"/>
                <a:gd name="T17" fmla="*/ 2147483647 h 222"/>
                <a:gd name="T18" fmla="*/ 2147483647 w 156"/>
                <a:gd name="T19" fmla="*/ 2147483647 h 222"/>
                <a:gd name="T20" fmla="*/ 2147483647 w 156"/>
                <a:gd name="T21" fmla="*/ 2147483647 h 222"/>
                <a:gd name="T22" fmla="*/ 2147483647 w 156"/>
                <a:gd name="T23" fmla="*/ 2147483647 h 222"/>
                <a:gd name="T24" fmla="*/ 2147483647 w 156"/>
                <a:gd name="T25" fmla="*/ 2147483647 h 222"/>
                <a:gd name="T26" fmla="*/ 2147483647 w 156"/>
                <a:gd name="T27" fmla="*/ 2147483647 h 222"/>
                <a:gd name="T28" fmla="*/ 2147483647 w 156"/>
                <a:gd name="T29" fmla="*/ 2147483647 h 222"/>
                <a:gd name="T30" fmla="*/ 2147483647 w 156"/>
                <a:gd name="T31" fmla="*/ 2147483647 h 222"/>
                <a:gd name="T32" fmla="*/ 2147483647 w 156"/>
                <a:gd name="T33" fmla="*/ 2147483647 h 222"/>
                <a:gd name="T34" fmla="*/ 2147483647 w 156"/>
                <a:gd name="T35" fmla="*/ 2147483647 h 222"/>
                <a:gd name="T36" fmla="*/ 2147483647 w 156"/>
                <a:gd name="T37" fmla="*/ 2147483647 h 222"/>
                <a:gd name="T38" fmla="*/ 2147483647 w 156"/>
                <a:gd name="T39" fmla="*/ 2147483647 h 222"/>
                <a:gd name="T40" fmla="*/ 2147483647 w 156"/>
                <a:gd name="T41" fmla="*/ 2147483647 h 222"/>
                <a:gd name="T42" fmla="*/ 2147483647 w 156"/>
                <a:gd name="T43" fmla="*/ 2147483647 h 222"/>
                <a:gd name="T44" fmla="*/ 2147483647 w 156"/>
                <a:gd name="T45" fmla="*/ 2147483647 h 222"/>
                <a:gd name="T46" fmla="*/ 2147483647 w 156"/>
                <a:gd name="T47" fmla="*/ 2147483647 h 222"/>
                <a:gd name="T48" fmla="*/ 2147483647 w 156"/>
                <a:gd name="T49" fmla="*/ 2147483647 h 222"/>
                <a:gd name="T50" fmla="*/ 2147483647 w 156"/>
                <a:gd name="T51" fmla="*/ 2147483647 h 222"/>
                <a:gd name="T52" fmla="*/ 0 w 156"/>
                <a:gd name="T53" fmla="*/ 2147483647 h 22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6"/>
                <a:gd name="T82" fmla="*/ 0 h 222"/>
                <a:gd name="T83" fmla="*/ 156 w 156"/>
                <a:gd name="T84" fmla="*/ 222 h 22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6" h="222">
                  <a:moveTo>
                    <a:pt x="0" y="38"/>
                  </a:moveTo>
                  <a:lnTo>
                    <a:pt x="20" y="8"/>
                  </a:lnTo>
                  <a:lnTo>
                    <a:pt x="32" y="14"/>
                  </a:lnTo>
                  <a:lnTo>
                    <a:pt x="50" y="2"/>
                  </a:lnTo>
                  <a:lnTo>
                    <a:pt x="74" y="10"/>
                  </a:lnTo>
                  <a:lnTo>
                    <a:pt x="84" y="0"/>
                  </a:lnTo>
                  <a:lnTo>
                    <a:pt x="104" y="12"/>
                  </a:lnTo>
                  <a:lnTo>
                    <a:pt x="116" y="0"/>
                  </a:lnTo>
                  <a:lnTo>
                    <a:pt x="132" y="6"/>
                  </a:lnTo>
                  <a:lnTo>
                    <a:pt x="92" y="116"/>
                  </a:lnTo>
                  <a:lnTo>
                    <a:pt x="110" y="148"/>
                  </a:lnTo>
                  <a:lnTo>
                    <a:pt x="124" y="154"/>
                  </a:lnTo>
                  <a:lnTo>
                    <a:pt x="126" y="182"/>
                  </a:lnTo>
                  <a:lnTo>
                    <a:pt x="156" y="210"/>
                  </a:lnTo>
                  <a:lnTo>
                    <a:pt x="144" y="222"/>
                  </a:lnTo>
                  <a:lnTo>
                    <a:pt x="136" y="222"/>
                  </a:lnTo>
                  <a:lnTo>
                    <a:pt x="128" y="216"/>
                  </a:lnTo>
                  <a:lnTo>
                    <a:pt x="120" y="202"/>
                  </a:lnTo>
                  <a:lnTo>
                    <a:pt x="112" y="200"/>
                  </a:lnTo>
                  <a:lnTo>
                    <a:pt x="106" y="190"/>
                  </a:lnTo>
                  <a:lnTo>
                    <a:pt x="110" y="182"/>
                  </a:lnTo>
                  <a:lnTo>
                    <a:pt x="60" y="142"/>
                  </a:lnTo>
                  <a:lnTo>
                    <a:pt x="50" y="140"/>
                  </a:lnTo>
                  <a:lnTo>
                    <a:pt x="20" y="94"/>
                  </a:lnTo>
                  <a:lnTo>
                    <a:pt x="22" y="76"/>
                  </a:lnTo>
                  <a:lnTo>
                    <a:pt x="2" y="66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9" rIns="91436" bIns="45719"/>
            <a:lstStyle/>
            <a:p>
              <a:endParaRPr lang="en-US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 rot="300177">
              <a:off x="5654709" y="2171999"/>
              <a:ext cx="1217613" cy="908051"/>
            </a:xfrm>
            <a:custGeom>
              <a:avLst/>
              <a:gdLst>
                <a:gd name="T0" fmla="*/ 2147483647 w 767"/>
                <a:gd name="T1" fmla="*/ 2147483647 h 572"/>
                <a:gd name="T2" fmla="*/ 2147483647 w 767"/>
                <a:gd name="T3" fmla="*/ 2147483647 h 572"/>
                <a:gd name="T4" fmla="*/ 2147483647 w 767"/>
                <a:gd name="T5" fmla="*/ 2147483647 h 572"/>
                <a:gd name="T6" fmla="*/ 2147483647 w 767"/>
                <a:gd name="T7" fmla="*/ 2147483647 h 572"/>
                <a:gd name="T8" fmla="*/ 2147483647 w 767"/>
                <a:gd name="T9" fmla="*/ 2147483647 h 572"/>
                <a:gd name="T10" fmla="*/ 2147483647 w 767"/>
                <a:gd name="T11" fmla="*/ 2147483647 h 572"/>
                <a:gd name="T12" fmla="*/ 2147483647 w 767"/>
                <a:gd name="T13" fmla="*/ 2147483647 h 572"/>
                <a:gd name="T14" fmla="*/ 2147483647 w 767"/>
                <a:gd name="T15" fmla="*/ 2147483647 h 572"/>
                <a:gd name="T16" fmla="*/ 2147483647 w 767"/>
                <a:gd name="T17" fmla="*/ 2147483647 h 572"/>
                <a:gd name="T18" fmla="*/ 2147483647 w 767"/>
                <a:gd name="T19" fmla="*/ 2147483647 h 572"/>
                <a:gd name="T20" fmla="*/ 2147483647 w 767"/>
                <a:gd name="T21" fmla="*/ 2147483647 h 572"/>
                <a:gd name="T22" fmla="*/ 2147483647 w 767"/>
                <a:gd name="T23" fmla="*/ 2147483647 h 572"/>
                <a:gd name="T24" fmla="*/ 2147483647 w 767"/>
                <a:gd name="T25" fmla="*/ 2147483647 h 572"/>
                <a:gd name="T26" fmla="*/ 0 w 767"/>
                <a:gd name="T27" fmla="*/ 2147483647 h 572"/>
                <a:gd name="T28" fmla="*/ 2147483647 w 767"/>
                <a:gd name="T29" fmla="*/ 2147483647 h 572"/>
                <a:gd name="T30" fmla="*/ 2147483647 w 767"/>
                <a:gd name="T31" fmla="*/ 2147483647 h 572"/>
                <a:gd name="T32" fmla="*/ 2147483647 w 767"/>
                <a:gd name="T33" fmla="*/ 2147483647 h 572"/>
                <a:gd name="T34" fmla="*/ 2147483647 w 767"/>
                <a:gd name="T35" fmla="*/ 2147483647 h 572"/>
                <a:gd name="T36" fmla="*/ 2147483647 w 767"/>
                <a:gd name="T37" fmla="*/ 2147483647 h 572"/>
                <a:gd name="T38" fmla="*/ 2147483647 w 767"/>
                <a:gd name="T39" fmla="*/ 0 h 572"/>
                <a:gd name="T40" fmla="*/ 2147483647 w 767"/>
                <a:gd name="T41" fmla="*/ 2147483647 h 572"/>
                <a:gd name="T42" fmla="*/ 2147483647 w 767"/>
                <a:gd name="T43" fmla="*/ 2147483647 h 572"/>
                <a:gd name="T44" fmla="*/ 2147483647 w 767"/>
                <a:gd name="T45" fmla="*/ 2147483647 h 572"/>
                <a:gd name="T46" fmla="*/ 2147483647 w 767"/>
                <a:gd name="T47" fmla="*/ 2147483647 h 572"/>
                <a:gd name="T48" fmla="*/ 2147483647 w 767"/>
                <a:gd name="T49" fmla="*/ 2147483647 h 572"/>
                <a:gd name="T50" fmla="*/ 2147483647 w 767"/>
                <a:gd name="T51" fmla="*/ 2147483647 h 572"/>
                <a:gd name="T52" fmla="*/ 2147483647 w 767"/>
                <a:gd name="T53" fmla="*/ 2147483647 h 572"/>
                <a:gd name="T54" fmla="*/ 2147483647 w 767"/>
                <a:gd name="T55" fmla="*/ 2147483647 h 572"/>
                <a:gd name="T56" fmla="*/ 2147483647 w 767"/>
                <a:gd name="T57" fmla="*/ 2147483647 h 572"/>
                <a:gd name="T58" fmla="*/ 2147483647 w 767"/>
                <a:gd name="T59" fmla="*/ 2147483647 h 572"/>
                <a:gd name="T60" fmla="*/ 2147483647 w 767"/>
                <a:gd name="T61" fmla="*/ 2147483647 h 572"/>
                <a:gd name="T62" fmla="*/ 2147483647 w 767"/>
                <a:gd name="T63" fmla="*/ 2147483647 h 572"/>
                <a:gd name="T64" fmla="*/ 2147483647 w 767"/>
                <a:gd name="T65" fmla="*/ 2147483647 h 5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67"/>
                <a:gd name="T100" fmla="*/ 0 h 572"/>
                <a:gd name="T101" fmla="*/ 767 w 767"/>
                <a:gd name="T102" fmla="*/ 572 h 5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67" h="572">
                  <a:moveTo>
                    <a:pt x="755" y="513"/>
                  </a:moveTo>
                  <a:lnTo>
                    <a:pt x="667" y="531"/>
                  </a:lnTo>
                  <a:lnTo>
                    <a:pt x="650" y="554"/>
                  </a:lnTo>
                  <a:lnTo>
                    <a:pt x="480" y="572"/>
                  </a:lnTo>
                  <a:lnTo>
                    <a:pt x="463" y="554"/>
                  </a:lnTo>
                  <a:lnTo>
                    <a:pt x="404" y="572"/>
                  </a:lnTo>
                  <a:lnTo>
                    <a:pt x="322" y="566"/>
                  </a:lnTo>
                  <a:lnTo>
                    <a:pt x="281" y="519"/>
                  </a:lnTo>
                  <a:lnTo>
                    <a:pt x="217" y="531"/>
                  </a:lnTo>
                  <a:lnTo>
                    <a:pt x="158" y="543"/>
                  </a:lnTo>
                  <a:lnTo>
                    <a:pt x="105" y="472"/>
                  </a:lnTo>
                  <a:lnTo>
                    <a:pt x="193" y="419"/>
                  </a:lnTo>
                  <a:lnTo>
                    <a:pt x="76" y="367"/>
                  </a:lnTo>
                  <a:lnTo>
                    <a:pt x="0" y="314"/>
                  </a:lnTo>
                  <a:lnTo>
                    <a:pt x="129" y="185"/>
                  </a:lnTo>
                  <a:lnTo>
                    <a:pt x="217" y="91"/>
                  </a:lnTo>
                  <a:lnTo>
                    <a:pt x="263" y="50"/>
                  </a:lnTo>
                  <a:lnTo>
                    <a:pt x="293" y="50"/>
                  </a:lnTo>
                  <a:lnTo>
                    <a:pt x="322" y="44"/>
                  </a:lnTo>
                  <a:lnTo>
                    <a:pt x="334" y="0"/>
                  </a:lnTo>
                  <a:lnTo>
                    <a:pt x="363" y="9"/>
                  </a:lnTo>
                  <a:lnTo>
                    <a:pt x="445" y="68"/>
                  </a:lnTo>
                  <a:lnTo>
                    <a:pt x="451" y="150"/>
                  </a:lnTo>
                  <a:lnTo>
                    <a:pt x="509" y="179"/>
                  </a:lnTo>
                  <a:lnTo>
                    <a:pt x="504" y="202"/>
                  </a:lnTo>
                  <a:lnTo>
                    <a:pt x="504" y="220"/>
                  </a:lnTo>
                  <a:lnTo>
                    <a:pt x="504" y="232"/>
                  </a:lnTo>
                  <a:lnTo>
                    <a:pt x="553" y="304"/>
                  </a:lnTo>
                  <a:lnTo>
                    <a:pt x="591" y="367"/>
                  </a:lnTo>
                  <a:lnTo>
                    <a:pt x="609" y="373"/>
                  </a:lnTo>
                  <a:lnTo>
                    <a:pt x="621" y="373"/>
                  </a:lnTo>
                  <a:lnTo>
                    <a:pt x="767" y="490"/>
                  </a:lnTo>
                  <a:lnTo>
                    <a:pt x="755" y="513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9" rIns="91436" bIns="45719"/>
            <a:lstStyle/>
            <a:p>
              <a:endParaRPr lang="en-US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 rot="300177">
              <a:off x="5280058" y="1778300"/>
              <a:ext cx="939801" cy="846137"/>
            </a:xfrm>
            <a:custGeom>
              <a:avLst/>
              <a:gdLst>
                <a:gd name="T0" fmla="*/ 2147483647 w 592"/>
                <a:gd name="T1" fmla="*/ 2147483647 h 533"/>
                <a:gd name="T2" fmla="*/ 2147483647 w 592"/>
                <a:gd name="T3" fmla="*/ 2147483647 h 533"/>
                <a:gd name="T4" fmla="*/ 2147483647 w 592"/>
                <a:gd name="T5" fmla="*/ 2147483647 h 533"/>
                <a:gd name="T6" fmla="*/ 2147483647 w 592"/>
                <a:gd name="T7" fmla="*/ 2147483647 h 533"/>
                <a:gd name="T8" fmla="*/ 2147483647 w 592"/>
                <a:gd name="T9" fmla="*/ 2147483647 h 533"/>
                <a:gd name="T10" fmla="*/ 2147483647 w 592"/>
                <a:gd name="T11" fmla="*/ 2147483647 h 533"/>
                <a:gd name="T12" fmla="*/ 2147483647 w 592"/>
                <a:gd name="T13" fmla="*/ 2147483647 h 533"/>
                <a:gd name="T14" fmla="*/ 2147483647 w 592"/>
                <a:gd name="T15" fmla="*/ 2147483647 h 533"/>
                <a:gd name="T16" fmla="*/ 2147483647 w 592"/>
                <a:gd name="T17" fmla="*/ 2147483647 h 533"/>
                <a:gd name="T18" fmla="*/ 2147483647 w 592"/>
                <a:gd name="T19" fmla="*/ 2147483647 h 533"/>
                <a:gd name="T20" fmla="*/ 0 w 592"/>
                <a:gd name="T21" fmla="*/ 2147483647 h 533"/>
                <a:gd name="T22" fmla="*/ 2147483647 w 592"/>
                <a:gd name="T23" fmla="*/ 2147483647 h 533"/>
                <a:gd name="T24" fmla="*/ 2147483647 w 592"/>
                <a:gd name="T25" fmla="*/ 2147483647 h 533"/>
                <a:gd name="T26" fmla="*/ 2147483647 w 592"/>
                <a:gd name="T27" fmla="*/ 2147483647 h 533"/>
                <a:gd name="T28" fmla="*/ 2147483647 w 592"/>
                <a:gd name="T29" fmla="*/ 2147483647 h 533"/>
                <a:gd name="T30" fmla="*/ 2147483647 w 592"/>
                <a:gd name="T31" fmla="*/ 2147483647 h 533"/>
                <a:gd name="T32" fmla="*/ 2147483647 w 592"/>
                <a:gd name="T33" fmla="*/ 2147483647 h 533"/>
                <a:gd name="T34" fmla="*/ 2147483647 w 592"/>
                <a:gd name="T35" fmla="*/ 2147483647 h 533"/>
                <a:gd name="T36" fmla="*/ 2147483647 w 592"/>
                <a:gd name="T37" fmla="*/ 2147483647 h 533"/>
                <a:gd name="T38" fmla="*/ 2147483647 w 592"/>
                <a:gd name="T39" fmla="*/ 0 h 533"/>
                <a:gd name="T40" fmla="*/ 2147483647 w 592"/>
                <a:gd name="T41" fmla="*/ 2147483647 h 533"/>
                <a:gd name="T42" fmla="*/ 2147483647 w 592"/>
                <a:gd name="T43" fmla="*/ 2147483647 h 533"/>
                <a:gd name="T44" fmla="*/ 2147483647 w 592"/>
                <a:gd name="T45" fmla="*/ 2147483647 h 533"/>
                <a:gd name="T46" fmla="*/ 2147483647 w 592"/>
                <a:gd name="T47" fmla="*/ 2147483647 h 533"/>
                <a:gd name="T48" fmla="*/ 2147483647 w 592"/>
                <a:gd name="T49" fmla="*/ 2147483647 h 533"/>
                <a:gd name="T50" fmla="*/ 2147483647 w 592"/>
                <a:gd name="T51" fmla="*/ 2147483647 h 533"/>
                <a:gd name="T52" fmla="*/ 2147483647 w 592"/>
                <a:gd name="T53" fmla="*/ 2147483647 h 533"/>
                <a:gd name="T54" fmla="*/ 2147483647 w 592"/>
                <a:gd name="T55" fmla="*/ 2147483647 h 53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92"/>
                <a:gd name="T85" fmla="*/ 0 h 533"/>
                <a:gd name="T86" fmla="*/ 592 w 592"/>
                <a:gd name="T87" fmla="*/ 533 h 53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92" h="533">
                  <a:moveTo>
                    <a:pt x="258" y="533"/>
                  </a:moveTo>
                  <a:lnTo>
                    <a:pt x="164" y="480"/>
                  </a:lnTo>
                  <a:lnTo>
                    <a:pt x="187" y="454"/>
                  </a:lnTo>
                  <a:lnTo>
                    <a:pt x="197" y="441"/>
                  </a:lnTo>
                  <a:lnTo>
                    <a:pt x="205" y="433"/>
                  </a:lnTo>
                  <a:lnTo>
                    <a:pt x="170" y="351"/>
                  </a:lnTo>
                  <a:lnTo>
                    <a:pt x="117" y="316"/>
                  </a:lnTo>
                  <a:lnTo>
                    <a:pt x="94" y="269"/>
                  </a:lnTo>
                  <a:lnTo>
                    <a:pt x="82" y="310"/>
                  </a:lnTo>
                  <a:lnTo>
                    <a:pt x="35" y="316"/>
                  </a:lnTo>
                  <a:lnTo>
                    <a:pt x="0" y="275"/>
                  </a:lnTo>
                  <a:lnTo>
                    <a:pt x="182" y="105"/>
                  </a:lnTo>
                  <a:lnTo>
                    <a:pt x="205" y="123"/>
                  </a:lnTo>
                  <a:lnTo>
                    <a:pt x="246" y="76"/>
                  </a:lnTo>
                  <a:lnTo>
                    <a:pt x="252" y="88"/>
                  </a:lnTo>
                  <a:lnTo>
                    <a:pt x="270" y="94"/>
                  </a:lnTo>
                  <a:lnTo>
                    <a:pt x="352" y="76"/>
                  </a:lnTo>
                  <a:lnTo>
                    <a:pt x="387" y="29"/>
                  </a:lnTo>
                  <a:lnTo>
                    <a:pt x="422" y="53"/>
                  </a:lnTo>
                  <a:lnTo>
                    <a:pt x="457" y="0"/>
                  </a:lnTo>
                  <a:lnTo>
                    <a:pt x="498" y="41"/>
                  </a:lnTo>
                  <a:lnTo>
                    <a:pt x="469" y="100"/>
                  </a:lnTo>
                  <a:lnTo>
                    <a:pt x="563" y="146"/>
                  </a:lnTo>
                  <a:lnTo>
                    <a:pt x="545" y="193"/>
                  </a:lnTo>
                  <a:lnTo>
                    <a:pt x="592" y="214"/>
                  </a:lnTo>
                  <a:lnTo>
                    <a:pt x="580" y="264"/>
                  </a:lnTo>
                  <a:lnTo>
                    <a:pt x="522" y="269"/>
                  </a:lnTo>
                  <a:lnTo>
                    <a:pt x="258" y="533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9" rIns="91436" bIns="45719"/>
            <a:lstStyle/>
            <a:p>
              <a:endParaRPr lang="en-US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 rot="300177">
              <a:off x="5045109" y="2176761"/>
              <a:ext cx="735013" cy="725488"/>
            </a:xfrm>
            <a:custGeom>
              <a:avLst/>
              <a:gdLst>
                <a:gd name="T0" fmla="*/ 0 w 158"/>
                <a:gd name="T1" fmla="*/ 2147483647 h 156"/>
                <a:gd name="T2" fmla="*/ 2147483647 w 158"/>
                <a:gd name="T3" fmla="*/ 2147483647 h 156"/>
                <a:gd name="T4" fmla="*/ 2147483647 w 158"/>
                <a:gd name="T5" fmla="*/ 2147483647 h 156"/>
                <a:gd name="T6" fmla="*/ 2147483647 w 158"/>
                <a:gd name="T7" fmla="*/ 2147483647 h 156"/>
                <a:gd name="T8" fmla="*/ 2147483647 w 158"/>
                <a:gd name="T9" fmla="*/ 2147483647 h 156"/>
                <a:gd name="T10" fmla="*/ 2147483647 w 158"/>
                <a:gd name="T11" fmla="*/ 2147483647 h 156"/>
                <a:gd name="T12" fmla="*/ 2147483647 w 158"/>
                <a:gd name="T13" fmla="*/ 2147483647 h 156"/>
                <a:gd name="T14" fmla="*/ 2147483647 w 158"/>
                <a:gd name="T15" fmla="*/ 2147483647 h 156"/>
                <a:gd name="T16" fmla="*/ 2147483647 w 158"/>
                <a:gd name="T17" fmla="*/ 2147483647 h 156"/>
                <a:gd name="T18" fmla="*/ 2147483647 w 158"/>
                <a:gd name="T19" fmla="*/ 2147483647 h 156"/>
                <a:gd name="T20" fmla="*/ 2147483647 w 158"/>
                <a:gd name="T21" fmla="*/ 2147483647 h 156"/>
                <a:gd name="T22" fmla="*/ 2147483647 w 158"/>
                <a:gd name="T23" fmla="*/ 2147483647 h 156"/>
                <a:gd name="T24" fmla="*/ 2147483647 w 158"/>
                <a:gd name="T25" fmla="*/ 0 h 156"/>
                <a:gd name="T26" fmla="*/ 2147483647 w 158"/>
                <a:gd name="T27" fmla="*/ 2147483647 h 156"/>
                <a:gd name="T28" fmla="*/ 2147483647 w 158"/>
                <a:gd name="T29" fmla="*/ 2147483647 h 156"/>
                <a:gd name="T30" fmla="*/ 2147483647 w 158"/>
                <a:gd name="T31" fmla="*/ 2147483647 h 156"/>
                <a:gd name="T32" fmla="*/ 2147483647 w 158"/>
                <a:gd name="T33" fmla="*/ 2147483647 h 156"/>
                <a:gd name="T34" fmla="*/ 2147483647 w 158"/>
                <a:gd name="T35" fmla="*/ 2147483647 h 156"/>
                <a:gd name="T36" fmla="*/ 2147483647 w 158"/>
                <a:gd name="T37" fmla="*/ 2147483647 h 156"/>
                <a:gd name="T38" fmla="*/ 2147483647 w 158"/>
                <a:gd name="T39" fmla="*/ 2147483647 h 156"/>
                <a:gd name="T40" fmla="*/ 2147483647 w 158"/>
                <a:gd name="T41" fmla="*/ 2147483647 h 156"/>
                <a:gd name="T42" fmla="*/ 2147483647 w 158"/>
                <a:gd name="T43" fmla="*/ 2147483647 h 156"/>
                <a:gd name="T44" fmla="*/ 2147483647 w 158"/>
                <a:gd name="T45" fmla="*/ 2147483647 h 156"/>
                <a:gd name="T46" fmla="*/ 2147483647 w 158"/>
                <a:gd name="T47" fmla="*/ 2147483647 h 156"/>
                <a:gd name="T48" fmla="*/ 2147483647 w 158"/>
                <a:gd name="T49" fmla="*/ 2147483647 h 156"/>
                <a:gd name="T50" fmla="*/ 2147483647 w 158"/>
                <a:gd name="T51" fmla="*/ 2147483647 h 156"/>
                <a:gd name="T52" fmla="*/ 2147483647 w 158"/>
                <a:gd name="T53" fmla="*/ 2147483647 h 156"/>
                <a:gd name="T54" fmla="*/ 2147483647 w 158"/>
                <a:gd name="T55" fmla="*/ 2147483647 h 156"/>
                <a:gd name="T56" fmla="*/ 0 w 158"/>
                <a:gd name="T57" fmla="*/ 2147483647 h 1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8"/>
                <a:gd name="T88" fmla="*/ 0 h 156"/>
                <a:gd name="T89" fmla="*/ 158 w 158"/>
                <a:gd name="T90" fmla="*/ 156 h 1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8" h="156">
                  <a:moveTo>
                    <a:pt x="0" y="90"/>
                  </a:moveTo>
                  <a:lnTo>
                    <a:pt x="4" y="86"/>
                  </a:lnTo>
                  <a:lnTo>
                    <a:pt x="4" y="50"/>
                  </a:lnTo>
                  <a:lnTo>
                    <a:pt x="8" y="44"/>
                  </a:lnTo>
                  <a:lnTo>
                    <a:pt x="12" y="38"/>
                  </a:lnTo>
                  <a:lnTo>
                    <a:pt x="14" y="38"/>
                  </a:lnTo>
                  <a:lnTo>
                    <a:pt x="22" y="40"/>
                  </a:lnTo>
                  <a:lnTo>
                    <a:pt x="28" y="40"/>
                  </a:lnTo>
                  <a:lnTo>
                    <a:pt x="24" y="14"/>
                  </a:lnTo>
                  <a:lnTo>
                    <a:pt x="44" y="2"/>
                  </a:lnTo>
                  <a:lnTo>
                    <a:pt x="56" y="16"/>
                  </a:lnTo>
                  <a:lnTo>
                    <a:pt x="72" y="14"/>
                  </a:lnTo>
                  <a:lnTo>
                    <a:pt x="76" y="0"/>
                  </a:lnTo>
                  <a:lnTo>
                    <a:pt x="84" y="16"/>
                  </a:lnTo>
                  <a:lnTo>
                    <a:pt x="102" y="28"/>
                  </a:lnTo>
                  <a:lnTo>
                    <a:pt x="114" y="56"/>
                  </a:lnTo>
                  <a:lnTo>
                    <a:pt x="100" y="72"/>
                  </a:lnTo>
                  <a:lnTo>
                    <a:pt x="132" y="90"/>
                  </a:lnTo>
                  <a:lnTo>
                    <a:pt x="158" y="108"/>
                  </a:lnTo>
                  <a:lnTo>
                    <a:pt x="150" y="122"/>
                  </a:lnTo>
                  <a:lnTo>
                    <a:pt x="138" y="124"/>
                  </a:lnTo>
                  <a:lnTo>
                    <a:pt x="112" y="156"/>
                  </a:lnTo>
                  <a:lnTo>
                    <a:pt x="102" y="132"/>
                  </a:lnTo>
                  <a:lnTo>
                    <a:pt x="86" y="136"/>
                  </a:lnTo>
                  <a:lnTo>
                    <a:pt x="78" y="124"/>
                  </a:lnTo>
                  <a:lnTo>
                    <a:pt x="54" y="130"/>
                  </a:lnTo>
                  <a:lnTo>
                    <a:pt x="28" y="122"/>
                  </a:lnTo>
                  <a:lnTo>
                    <a:pt x="4" y="112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9" rIns="91436" bIns="45719"/>
            <a:lstStyle/>
            <a:p>
              <a:endParaRPr lang="en-US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 rot="300177">
              <a:off x="2824197" y="2740326"/>
              <a:ext cx="744537" cy="631825"/>
            </a:xfrm>
            <a:custGeom>
              <a:avLst/>
              <a:gdLst>
                <a:gd name="T0" fmla="*/ 0 w 160"/>
                <a:gd name="T1" fmla="*/ 2147483647 h 136"/>
                <a:gd name="T2" fmla="*/ 2147483647 w 160"/>
                <a:gd name="T3" fmla="*/ 2147483647 h 136"/>
                <a:gd name="T4" fmla="*/ 2147483647 w 160"/>
                <a:gd name="T5" fmla="*/ 2147483647 h 136"/>
                <a:gd name="T6" fmla="*/ 2147483647 w 160"/>
                <a:gd name="T7" fmla="*/ 0 h 136"/>
                <a:gd name="T8" fmla="*/ 2147483647 w 160"/>
                <a:gd name="T9" fmla="*/ 2147483647 h 136"/>
                <a:gd name="T10" fmla="*/ 2147483647 w 160"/>
                <a:gd name="T11" fmla="*/ 2147483647 h 136"/>
                <a:gd name="T12" fmla="*/ 2147483647 w 160"/>
                <a:gd name="T13" fmla="*/ 2147483647 h 136"/>
                <a:gd name="T14" fmla="*/ 2147483647 w 160"/>
                <a:gd name="T15" fmla="*/ 2147483647 h 136"/>
                <a:gd name="T16" fmla="*/ 2147483647 w 160"/>
                <a:gd name="T17" fmla="*/ 2147483647 h 136"/>
                <a:gd name="T18" fmla="*/ 2147483647 w 160"/>
                <a:gd name="T19" fmla="*/ 2147483647 h 136"/>
                <a:gd name="T20" fmla="*/ 2147483647 w 160"/>
                <a:gd name="T21" fmla="*/ 2147483647 h 136"/>
                <a:gd name="T22" fmla="*/ 0 w 160"/>
                <a:gd name="T23" fmla="*/ 2147483647 h 1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0"/>
                <a:gd name="T37" fmla="*/ 0 h 136"/>
                <a:gd name="T38" fmla="*/ 160 w 160"/>
                <a:gd name="T39" fmla="*/ 136 h 1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0" h="136">
                  <a:moveTo>
                    <a:pt x="0" y="100"/>
                  </a:moveTo>
                  <a:lnTo>
                    <a:pt x="18" y="60"/>
                  </a:lnTo>
                  <a:lnTo>
                    <a:pt x="26" y="24"/>
                  </a:lnTo>
                  <a:lnTo>
                    <a:pt x="78" y="0"/>
                  </a:lnTo>
                  <a:lnTo>
                    <a:pt x="134" y="28"/>
                  </a:lnTo>
                  <a:lnTo>
                    <a:pt x="160" y="24"/>
                  </a:lnTo>
                  <a:lnTo>
                    <a:pt x="138" y="106"/>
                  </a:lnTo>
                  <a:lnTo>
                    <a:pt x="116" y="136"/>
                  </a:lnTo>
                  <a:lnTo>
                    <a:pt x="42" y="112"/>
                  </a:lnTo>
                  <a:lnTo>
                    <a:pt x="38" y="96"/>
                  </a:lnTo>
                  <a:lnTo>
                    <a:pt x="30" y="86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9" rIns="91436" bIns="45719"/>
            <a:lstStyle/>
            <a:p>
              <a:endParaRPr lang="en-US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 rot="300177">
              <a:off x="3465546" y="2584751"/>
              <a:ext cx="1014412" cy="1023937"/>
            </a:xfrm>
            <a:custGeom>
              <a:avLst/>
              <a:gdLst>
                <a:gd name="T0" fmla="*/ 0 w 218"/>
                <a:gd name="T1" fmla="*/ 2147483647 h 220"/>
                <a:gd name="T2" fmla="*/ 2147483647 w 218"/>
                <a:gd name="T3" fmla="*/ 2147483647 h 220"/>
                <a:gd name="T4" fmla="*/ 2147483647 w 218"/>
                <a:gd name="T5" fmla="*/ 2147483647 h 220"/>
                <a:gd name="T6" fmla="*/ 2147483647 w 218"/>
                <a:gd name="T7" fmla="*/ 2147483647 h 220"/>
                <a:gd name="T8" fmla="*/ 2147483647 w 218"/>
                <a:gd name="T9" fmla="*/ 2147483647 h 220"/>
                <a:gd name="T10" fmla="*/ 2147483647 w 218"/>
                <a:gd name="T11" fmla="*/ 2147483647 h 220"/>
                <a:gd name="T12" fmla="*/ 2147483647 w 218"/>
                <a:gd name="T13" fmla="*/ 0 h 220"/>
                <a:gd name="T14" fmla="*/ 2147483647 w 218"/>
                <a:gd name="T15" fmla="*/ 2147483647 h 220"/>
                <a:gd name="T16" fmla="*/ 2147483647 w 218"/>
                <a:gd name="T17" fmla="*/ 2147483647 h 220"/>
                <a:gd name="T18" fmla="*/ 2147483647 w 218"/>
                <a:gd name="T19" fmla="*/ 2147483647 h 220"/>
                <a:gd name="T20" fmla="*/ 2147483647 w 218"/>
                <a:gd name="T21" fmla="*/ 2147483647 h 220"/>
                <a:gd name="T22" fmla="*/ 2147483647 w 218"/>
                <a:gd name="T23" fmla="*/ 2147483647 h 220"/>
                <a:gd name="T24" fmla="*/ 2147483647 w 218"/>
                <a:gd name="T25" fmla="*/ 2147483647 h 220"/>
                <a:gd name="T26" fmla="*/ 2147483647 w 218"/>
                <a:gd name="T27" fmla="*/ 2147483647 h 220"/>
                <a:gd name="T28" fmla="*/ 2147483647 w 218"/>
                <a:gd name="T29" fmla="*/ 2147483647 h 220"/>
                <a:gd name="T30" fmla="*/ 2147483647 w 218"/>
                <a:gd name="T31" fmla="*/ 2147483647 h 220"/>
                <a:gd name="T32" fmla="*/ 2147483647 w 218"/>
                <a:gd name="T33" fmla="*/ 2147483647 h 220"/>
                <a:gd name="T34" fmla="*/ 2147483647 w 218"/>
                <a:gd name="T35" fmla="*/ 2147483647 h 220"/>
                <a:gd name="T36" fmla="*/ 2147483647 w 218"/>
                <a:gd name="T37" fmla="*/ 2147483647 h 220"/>
                <a:gd name="T38" fmla="*/ 2147483647 w 218"/>
                <a:gd name="T39" fmla="*/ 2147483647 h 220"/>
                <a:gd name="T40" fmla="*/ 2147483647 w 218"/>
                <a:gd name="T41" fmla="*/ 2147483647 h 220"/>
                <a:gd name="T42" fmla="*/ 2147483647 w 218"/>
                <a:gd name="T43" fmla="*/ 2147483647 h 220"/>
                <a:gd name="T44" fmla="*/ 0 w 218"/>
                <a:gd name="T45" fmla="*/ 2147483647 h 22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8"/>
                <a:gd name="T70" fmla="*/ 0 h 220"/>
                <a:gd name="T71" fmla="*/ 218 w 218"/>
                <a:gd name="T72" fmla="*/ 220 h 22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8" h="220">
                  <a:moveTo>
                    <a:pt x="0" y="154"/>
                  </a:moveTo>
                  <a:lnTo>
                    <a:pt x="22" y="72"/>
                  </a:lnTo>
                  <a:lnTo>
                    <a:pt x="40" y="68"/>
                  </a:lnTo>
                  <a:lnTo>
                    <a:pt x="22" y="48"/>
                  </a:lnTo>
                  <a:lnTo>
                    <a:pt x="30" y="30"/>
                  </a:lnTo>
                  <a:lnTo>
                    <a:pt x="48" y="26"/>
                  </a:lnTo>
                  <a:lnTo>
                    <a:pt x="52" y="0"/>
                  </a:lnTo>
                  <a:lnTo>
                    <a:pt x="80" y="52"/>
                  </a:lnTo>
                  <a:lnTo>
                    <a:pt x="112" y="48"/>
                  </a:lnTo>
                  <a:lnTo>
                    <a:pt x="140" y="72"/>
                  </a:lnTo>
                  <a:lnTo>
                    <a:pt x="176" y="108"/>
                  </a:lnTo>
                  <a:lnTo>
                    <a:pt x="178" y="120"/>
                  </a:lnTo>
                  <a:lnTo>
                    <a:pt x="172" y="122"/>
                  </a:lnTo>
                  <a:lnTo>
                    <a:pt x="170" y="172"/>
                  </a:lnTo>
                  <a:lnTo>
                    <a:pt x="178" y="174"/>
                  </a:lnTo>
                  <a:lnTo>
                    <a:pt x="186" y="158"/>
                  </a:lnTo>
                  <a:lnTo>
                    <a:pt x="206" y="156"/>
                  </a:lnTo>
                  <a:lnTo>
                    <a:pt x="218" y="160"/>
                  </a:lnTo>
                  <a:lnTo>
                    <a:pt x="138" y="220"/>
                  </a:lnTo>
                  <a:lnTo>
                    <a:pt x="60" y="198"/>
                  </a:lnTo>
                  <a:lnTo>
                    <a:pt x="28" y="176"/>
                  </a:lnTo>
                  <a:lnTo>
                    <a:pt x="18" y="166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9" rIns="91436" bIns="45719"/>
            <a:lstStyle/>
            <a:p>
              <a:endParaRPr lang="en-US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 rot="300177">
              <a:off x="3729072" y="2449812"/>
              <a:ext cx="1246187" cy="855663"/>
            </a:xfrm>
            <a:custGeom>
              <a:avLst/>
              <a:gdLst>
                <a:gd name="T0" fmla="*/ 0 w 268"/>
                <a:gd name="T1" fmla="*/ 2147483647 h 184"/>
                <a:gd name="T2" fmla="*/ 2147483647 w 268"/>
                <a:gd name="T3" fmla="*/ 2147483647 h 184"/>
                <a:gd name="T4" fmla="*/ 2147483647 w 268"/>
                <a:gd name="T5" fmla="*/ 2147483647 h 184"/>
                <a:gd name="T6" fmla="*/ 2147483647 w 268"/>
                <a:gd name="T7" fmla="*/ 2147483647 h 184"/>
                <a:gd name="T8" fmla="*/ 2147483647 w 268"/>
                <a:gd name="T9" fmla="*/ 2147483647 h 184"/>
                <a:gd name="T10" fmla="*/ 2147483647 w 268"/>
                <a:gd name="T11" fmla="*/ 2147483647 h 184"/>
                <a:gd name="T12" fmla="*/ 2147483647 w 268"/>
                <a:gd name="T13" fmla="*/ 2147483647 h 184"/>
                <a:gd name="T14" fmla="*/ 2147483647 w 268"/>
                <a:gd name="T15" fmla="*/ 2147483647 h 184"/>
                <a:gd name="T16" fmla="*/ 2147483647 w 268"/>
                <a:gd name="T17" fmla="*/ 2147483647 h 184"/>
                <a:gd name="T18" fmla="*/ 2147483647 w 268"/>
                <a:gd name="T19" fmla="*/ 2147483647 h 184"/>
                <a:gd name="T20" fmla="*/ 2147483647 w 268"/>
                <a:gd name="T21" fmla="*/ 0 h 184"/>
                <a:gd name="T22" fmla="*/ 2147483647 w 268"/>
                <a:gd name="T23" fmla="*/ 2147483647 h 184"/>
                <a:gd name="T24" fmla="*/ 2147483647 w 268"/>
                <a:gd name="T25" fmla="*/ 2147483647 h 184"/>
                <a:gd name="T26" fmla="*/ 2147483647 w 268"/>
                <a:gd name="T27" fmla="*/ 2147483647 h 184"/>
                <a:gd name="T28" fmla="*/ 2147483647 w 268"/>
                <a:gd name="T29" fmla="*/ 2147483647 h 184"/>
                <a:gd name="T30" fmla="*/ 2147483647 w 268"/>
                <a:gd name="T31" fmla="*/ 2147483647 h 184"/>
                <a:gd name="T32" fmla="*/ 2147483647 w 268"/>
                <a:gd name="T33" fmla="*/ 2147483647 h 184"/>
                <a:gd name="T34" fmla="*/ 2147483647 w 268"/>
                <a:gd name="T35" fmla="*/ 2147483647 h 184"/>
                <a:gd name="T36" fmla="*/ 2147483647 w 268"/>
                <a:gd name="T37" fmla="*/ 2147483647 h 184"/>
                <a:gd name="T38" fmla="*/ 2147483647 w 268"/>
                <a:gd name="T39" fmla="*/ 2147483647 h 184"/>
                <a:gd name="T40" fmla="*/ 2147483647 w 268"/>
                <a:gd name="T41" fmla="*/ 2147483647 h 184"/>
                <a:gd name="T42" fmla="*/ 2147483647 w 268"/>
                <a:gd name="T43" fmla="*/ 2147483647 h 184"/>
                <a:gd name="T44" fmla="*/ 2147483647 w 268"/>
                <a:gd name="T45" fmla="*/ 2147483647 h 184"/>
                <a:gd name="T46" fmla="*/ 2147483647 w 268"/>
                <a:gd name="T47" fmla="*/ 2147483647 h 184"/>
                <a:gd name="T48" fmla="*/ 2147483647 w 268"/>
                <a:gd name="T49" fmla="*/ 2147483647 h 184"/>
                <a:gd name="T50" fmla="*/ 2147483647 w 268"/>
                <a:gd name="T51" fmla="*/ 2147483647 h 184"/>
                <a:gd name="T52" fmla="*/ 2147483647 w 268"/>
                <a:gd name="T53" fmla="*/ 2147483647 h 184"/>
                <a:gd name="T54" fmla="*/ 0 w 268"/>
                <a:gd name="T55" fmla="*/ 2147483647 h 1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68"/>
                <a:gd name="T85" fmla="*/ 0 h 184"/>
                <a:gd name="T86" fmla="*/ 268 w 268"/>
                <a:gd name="T87" fmla="*/ 184 h 1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68" h="184">
                  <a:moveTo>
                    <a:pt x="0" y="36"/>
                  </a:moveTo>
                  <a:lnTo>
                    <a:pt x="20" y="40"/>
                  </a:lnTo>
                  <a:lnTo>
                    <a:pt x="34" y="50"/>
                  </a:lnTo>
                  <a:lnTo>
                    <a:pt x="44" y="58"/>
                  </a:lnTo>
                  <a:lnTo>
                    <a:pt x="48" y="60"/>
                  </a:lnTo>
                  <a:lnTo>
                    <a:pt x="54" y="36"/>
                  </a:lnTo>
                  <a:lnTo>
                    <a:pt x="80" y="32"/>
                  </a:lnTo>
                  <a:lnTo>
                    <a:pt x="84" y="26"/>
                  </a:lnTo>
                  <a:lnTo>
                    <a:pt x="86" y="20"/>
                  </a:lnTo>
                  <a:lnTo>
                    <a:pt x="90" y="18"/>
                  </a:lnTo>
                  <a:lnTo>
                    <a:pt x="156" y="0"/>
                  </a:lnTo>
                  <a:lnTo>
                    <a:pt x="152" y="24"/>
                  </a:lnTo>
                  <a:lnTo>
                    <a:pt x="200" y="62"/>
                  </a:lnTo>
                  <a:lnTo>
                    <a:pt x="232" y="50"/>
                  </a:lnTo>
                  <a:lnTo>
                    <a:pt x="238" y="64"/>
                  </a:lnTo>
                  <a:lnTo>
                    <a:pt x="240" y="92"/>
                  </a:lnTo>
                  <a:lnTo>
                    <a:pt x="252" y="98"/>
                  </a:lnTo>
                  <a:lnTo>
                    <a:pt x="254" y="136"/>
                  </a:lnTo>
                  <a:lnTo>
                    <a:pt x="268" y="156"/>
                  </a:lnTo>
                  <a:lnTo>
                    <a:pt x="258" y="182"/>
                  </a:lnTo>
                  <a:lnTo>
                    <a:pt x="244" y="174"/>
                  </a:lnTo>
                  <a:lnTo>
                    <a:pt x="214" y="184"/>
                  </a:lnTo>
                  <a:lnTo>
                    <a:pt x="166" y="174"/>
                  </a:lnTo>
                  <a:lnTo>
                    <a:pt x="126" y="156"/>
                  </a:lnTo>
                  <a:lnTo>
                    <a:pt x="124" y="144"/>
                  </a:lnTo>
                  <a:lnTo>
                    <a:pt x="60" y="84"/>
                  </a:lnTo>
                  <a:lnTo>
                    <a:pt x="28" y="88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9" rIns="91436" bIns="45719"/>
            <a:lstStyle/>
            <a:p>
              <a:endParaRPr lang="en-US"/>
            </a:p>
          </p:txBody>
        </p:sp>
        <p:sp>
          <p:nvSpPr>
            <p:cNvPr id="45" name="Freeform 42" descr="Wide downward diagonal"/>
            <p:cNvSpPr>
              <a:spLocks/>
            </p:cNvSpPr>
            <p:nvPr/>
          </p:nvSpPr>
          <p:spPr bwMode="auto">
            <a:xfrm rot="300177">
              <a:off x="4792697" y="2594274"/>
              <a:ext cx="1125537" cy="995363"/>
            </a:xfrm>
            <a:custGeom>
              <a:avLst/>
              <a:gdLst>
                <a:gd name="T0" fmla="*/ 0 w 242"/>
                <a:gd name="T1" fmla="*/ 2147483647 h 214"/>
                <a:gd name="T2" fmla="*/ 2147483647 w 242"/>
                <a:gd name="T3" fmla="*/ 2147483647 h 214"/>
                <a:gd name="T4" fmla="*/ 2147483647 w 242"/>
                <a:gd name="T5" fmla="*/ 0 h 214"/>
                <a:gd name="T6" fmla="*/ 2147483647 w 242"/>
                <a:gd name="T7" fmla="*/ 2147483647 h 214"/>
                <a:gd name="T8" fmla="*/ 2147483647 w 242"/>
                <a:gd name="T9" fmla="*/ 2147483647 h 214"/>
                <a:gd name="T10" fmla="*/ 2147483647 w 242"/>
                <a:gd name="T11" fmla="*/ 2147483647 h 214"/>
                <a:gd name="T12" fmla="*/ 2147483647 w 242"/>
                <a:gd name="T13" fmla="*/ 2147483647 h 214"/>
                <a:gd name="T14" fmla="*/ 2147483647 w 242"/>
                <a:gd name="T15" fmla="*/ 2147483647 h 214"/>
                <a:gd name="T16" fmla="*/ 2147483647 w 242"/>
                <a:gd name="T17" fmla="*/ 2147483647 h 214"/>
                <a:gd name="T18" fmla="*/ 2147483647 w 242"/>
                <a:gd name="T19" fmla="*/ 2147483647 h 214"/>
                <a:gd name="T20" fmla="*/ 2147483647 w 242"/>
                <a:gd name="T21" fmla="*/ 2147483647 h 214"/>
                <a:gd name="T22" fmla="*/ 2147483647 w 242"/>
                <a:gd name="T23" fmla="*/ 2147483647 h 214"/>
                <a:gd name="T24" fmla="*/ 2147483647 w 242"/>
                <a:gd name="T25" fmla="*/ 2147483647 h 214"/>
                <a:gd name="T26" fmla="*/ 2147483647 w 242"/>
                <a:gd name="T27" fmla="*/ 2147483647 h 214"/>
                <a:gd name="T28" fmla="*/ 2147483647 w 242"/>
                <a:gd name="T29" fmla="*/ 2147483647 h 214"/>
                <a:gd name="T30" fmla="*/ 2147483647 w 242"/>
                <a:gd name="T31" fmla="*/ 2147483647 h 214"/>
                <a:gd name="T32" fmla="*/ 2147483647 w 242"/>
                <a:gd name="T33" fmla="*/ 2147483647 h 214"/>
                <a:gd name="T34" fmla="*/ 2147483647 w 242"/>
                <a:gd name="T35" fmla="*/ 2147483647 h 214"/>
                <a:gd name="T36" fmla="*/ 2147483647 w 242"/>
                <a:gd name="T37" fmla="*/ 2147483647 h 214"/>
                <a:gd name="T38" fmla="*/ 2147483647 w 242"/>
                <a:gd name="T39" fmla="*/ 2147483647 h 214"/>
                <a:gd name="T40" fmla="*/ 2147483647 w 242"/>
                <a:gd name="T41" fmla="*/ 2147483647 h 214"/>
                <a:gd name="T42" fmla="*/ 2147483647 w 242"/>
                <a:gd name="T43" fmla="*/ 2147483647 h 214"/>
                <a:gd name="T44" fmla="*/ 2147483647 w 242"/>
                <a:gd name="T45" fmla="*/ 2147483647 h 214"/>
                <a:gd name="T46" fmla="*/ 2147483647 w 242"/>
                <a:gd name="T47" fmla="*/ 2147483647 h 214"/>
                <a:gd name="T48" fmla="*/ 2147483647 w 242"/>
                <a:gd name="T49" fmla="*/ 2147483647 h 214"/>
                <a:gd name="T50" fmla="*/ 2147483647 w 242"/>
                <a:gd name="T51" fmla="*/ 2147483647 h 214"/>
                <a:gd name="T52" fmla="*/ 2147483647 w 242"/>
                <a:gd name="T53" fmla="*/ 2147483647 h 214"/>
                <a:gd name="T54" fmla="*/ 0 w 242"/>
                <a:gd name="T55" fmla="*/ 2147483647 h 21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42"/>
                <a:gd name="T85" fmla="*/ 0 h 214"/>
                <a:gd name="T86" fmla="*/ 242 w 242"/>
                <a:gd name="T87" fmla="*/ 214 h 21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42" h="214">
                  <a:moveTo>
                    <a:pt x="0" y="38"/>
                  </a:moveTo>
                  <a:lnTo>
                    <a:pt x="14" y="32"/>
                  </a:lnTo>
                  <a:lnTo>
                    <a:pt x="44" y="0"/>
                  </a:lnTo>
                  <a:lnTo>
                    <a:pt x="48" y="22"/>
                  </a:lnTo>
                  <a:lnTo>
                    <a:pt x="98" y="40"/>
                  </a:lnTo>
                  <a:lnTo>
                    <a:pt x="122" y="34"/>
                  </a:lnTo>
                  <a:lnTo>
                    <a:pt x="130" y="46"/>
                  </a:lnTo>
                  <a:lnTo>
                    <a:pt x="146" y="42"/>
                  </a:lnTo>
                  <a:lnTo>
                    <a:pt x="156" y="66"/>
                  </a:lnTo>
                  <a:lnTo>
                    <a:pt x="182" y="34"/>
                  </a:lnTo>
                  <a:lnTo>
                    <a:pt x="194" y="32"/>
                  </a:lnTo>
                  <a:lnTo>
                    <a:pt x="202" y="18"/>
                  </a:lnTo>
                  <a:lnTo>
                    <a:pt x="220" y="26"/>
                  </a:lnTo>
                  <a:lnTo>
                    <a:pt x="242" y="36"/>
                  </a:lnTo>
                  <a:lnTo>
                    <a:pt x="212" y="54"/>
                  </a:lnTo>
                  <a:lnTo>
                    <a:pt x="138" y="128"/>
                  </a:lnTo>
                  <a:lnTo>
                    <a:pt x="100" y="144"/>
                  </a:lnTo>
                  <a:lnTo>
                    <a:pt x="102" y="176"/>
                  </a:lnTo>
                  <a:lnTo>
                    <a:pt x="88" y="178"/>
                  </a:lnTo>
                  <a:lnTo>
                    <a:pt x="82" y="200"/>
                  </a:lnTo>
                  <a:lnTo>
                    <a:pt x="72" y="214"/>
                  </a:lnTo>
                  <a:lnTo>
                    <a:pt x="26" y="170"/>
                  </a:lnTo>
                  <a:lnTo>
                    <a:pt x="36" y="144"/>
                  </a:lnTo>
                  <a:lnTo>
                    <a:pt x="22" y="124"/>
                  </a:lnTo>
                  <a:lnTo>
                    <a:pt x="20" y="86"/>
                  </a:lnTo>
                  <a:lnTo>
                    <a:pt x="8" y="80"/>
                  </a:lnTo>
                  <a:lnTo>
                    <a:pt x="6" y="52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9" rIns="91436" bIns="45719"/>
            <a:lstStyle/>
            <a:p>
              <a:endParaRPr lang="en-US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 rot="300177">
              <a:off x="3841782" y="3505499"/>
              <a:ext cx="1703388" cy="865187"/>
            </a:xfrm>
            <a:custGeom>
              <a:avLst/>
              <a:gdLst>
                <a:gd name="T0" fmla="*/ 0 w 366"/>
                <a:gd name="T1" fmla="*/ 2147483647 h 186"/>
                <a:gd name="T2" fmla="*/ 2147483647 w 366"/>
                <a:gd name="T3" fmla="*/ 2147483647 h 186"/>
                <a:gd name="T4" fmla="*/ 2147483647 w 366"/>
                <a:gd name="T5" fmla="*/ 0 h 186"/>
                <a:gd name="T6" fmla="*/ 2147483647 w 366"/>
                <a:gd name="T7" fmla="*/ 2147483647 h 186"/>
                <a:gd name="T8" fmla="*/ 2147483647 w 366"/>
                <a:gd name="T9" fmla="*/ 2147483647 h 186"/>
                <a:gd name="T10" fmla="*/ 2147483647 w 366"/>
                <a:gd name="T11" fmla="*/ 2147483647 h 186"/>
                <a:gd name="T12" fmla="*/ 2147483647 w 366"/>
                <a:gd name="T13" fmla="*/ 2147483647 h 186"/>
                <a:gd name="T14" fmla="*/ 2147483647 w 366"/>
                <a:gd name="T15" fmla="*/ 2147483647 h 186"/>
                <a:gd name="T16" fmla="*/ 2147483647 w 366"/>
                <a:gd name="T17" fmla="*/ 2147483647 h 186"/>
                <a:gd name="T18" fmla="*/ 2147483647 w 366"/>
                <a:gd name="T19" fmla="*/ 2147483647 h 186"/>
                <a:gd name="T20" fmla="*/ 2147483647 w 366"/>
                <a:gd name="T21" fmla="*/ 2147483647 h 186"/>
                <a:gd name="T22" fmla="*/ 2147483647 w 366"/>
                <a:gd name="T23" fmla="*/ 2147483647 h 186"/>
                <a:gd name="T24" fmla="*/ 2147483647 w 366"/>
                <a:gd name="T25" fmla="*/ 2147483647 h 186"/>
                <a:gd name="T26" fmla="*/ 2147483647 w 366"/>
                <a:gd name="T27" fmla="*/ 2147483647 h 186"/>
                <a:gd name="T28" fmla="*/ 2147483647 w 366"/>
                <a:gd name="T29" fmla="*/ 2147483647 h 186"/>
                <a:gd name="T30" fmla="*/ 2147483647 w 366"/>
                <a:gd name="T31" fmla="*/ 2147483647 h 186"/>
                <a:gd name="T32" fmla="*/ 2147483647 w 366"/>
                <a:gd name="T33" fmla="*/ 2147483647 h 186"/>
                <a:gd name="T34" fmla="*/ 2147483647 w 366"/>
                <a:gd name="T35" fmla="*/ 2147483647 h 186"/>
                <a:gd name="T36" fmla="*/ 2147483647 w 366"/>
                <a:gd name="T37" fmla="*/ 2147483647 h 186"/>
                <a:gd name="T38" fmla="*/ 2147483647 w 366"/>
                <a:gd name="T39" fmla="*/ 2147483647 h 186"/>
                <a:gd name="T40" fmla="*/ 2147483647 w 366"/>
                <a:gd name="T41" fmla="*/ 2147483647 h 186"/>
                <a:gd name="T42" fmla="*/ 2147483647 w 366"/>
                <a:gd name="T43" fmla="*/ 2147483647 h 186"/>
                <a:gd name="T44" fmla="*/ 2147483647 w 366"/>
                <a:gd name="T45" fmla="*/ 2147483647 h 186"/>
                <a:gd name="T46" fmla="*/ 2147483647 w 366"/>
                <a:gd name="T47" fmla="*/ 2147483647 h 186"/>
                <a:gd name="T48" fmla="*/ 2147483647 w 366"/>
                <a:gd name="T49" fmla="*/ 2147483647 h 186"/>
                <a:gd name="T50" fmla="*/ 2147483647 w 366"/>
                <a:gd name="T51" fmla="*/ 2147483647 h 186"/>
                <a:gd name="T52" fmla="*/ 2147483647 w 366"/>
                <a:gd name="T53" fmla="*/ 2147483647 h 186"/>
                <a:gd name="T54" fmla="*/ 2147483647 w 366"/>
                <a:gd name="T55" fmla="*/ 2147483647 h 186"/>
                <a:gd name="T56" fmla="*/ 2147483647 w 366"/>
                <a:gd name="T57" fmla="*/ 2147483647 h 186"/>
                <a:gd name="T58" fmla="*/ 2147483647 w 366"/>
                <a:gd name="T59" fmla="*/ 2147483647 h 186"/>
                <a:gd name="T60" fmla="*/ 2147483647 w 366"/>
                <a:gd name="T61" fmla="*/ 2147483647 h 186"/>
                <a:gd name="T62" fmla="*/ 2147483647 w 366"/>
                <a:gd name="T63" fmla="*/ 2147483647 h 186"/>
                <a:gd name="T64" fmla="*/ 2147483647 w 366"/>
                <a:gd name="T65" fmla="*/ 2147483647 h 186"/>
                <a:gd name="T66" fmla="*/ 2147483647 w 366"/>
                <a:gd name="T67" fmla="*/ 2147483647 h 186"/>
                <a:gd name="T68" fmla="*/ 0 w 366"/>
                <a:gd name="T69" fmla="*/ 2147483647 h 18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66"/>
                <a:gd name="T106" fmla="*/ 0 h 186"/>
                <a:gd name="T107" fmla="*/ 366 w 366"/>
                <a:gd name="T108" fmla="*/ 186 h 18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66" h="186">
                  <a:moveTo>
                    <a:pt x="0" y="108"/>
                  </a:moveTo>
                  <a:lnTo>
                    <a:pt x="42" y="36"/>
                  </a:lnTo>
                  <a:lnTo>
                    <a:pt x="90" y="0"/>
                  </a:lnTo>
                  <a:lnTo>
                    <a:pt x="134" y="32"/>
                  </a:lnTo>
                  <a:lnTo>
                    <a:pt x="144" y="24"/>
                  </a:lnTo>
                  <a:lnTo>
                    <a:pt x="172" y="24"/>
                  </a:lnTo>
                  <a:lnTo>
                    <a:pt x="214" y="48"/>
                  </a:lnTo>
                  <a:lnTo>
                    <a:pt x="224" y="66"/>
                  </a:lnTo>
                  <a:lnTo>
                    <a:pt x="240" y="70"/>
                  </a:lnTo>
                  <a:lnTo>
                    <a:pt x="244" y="62"/>
                  </a:lnTo>
                  <a:lnTo>
                    <a:pt x="236" y="52"/>
                  </a:lnTo>
                  <a:lnTo>
                    <a:pt x="238" y="24"/>
                  </a:lnTo>
                  <a:lnTo>
                    <a:pt x="252" y="22"/>
                  </a:lnTo>
                  <a:lnTo>
                    <a:pt x="266" y="32"/>
                  </a:lnTo>
                  <a:lnTo>
                    <a:pt x="272" y="18"/>
                  </a:lnTo>
                  <a:lnTo>
                    <a:pt x="286" y="28"/>
                  </a:lnTo>
                  <a:lnTo>
                    <a:pt x="282" y="36"/>
                  </a:lnTo>
                  <a:lnTo>
                    <a:pt x="308" y="54"/>
                  </a:lnTo>
                  <a:lnTo>
                    <a:pt x="316" y="56"/>
                  </a:lnTo>
                  <a:lnTo>
                    <a:pt x="328" y="58"/>
                  </a:lnTo>
                  <a:lnTo>
                    <a:pt x="348" y="54"/>
                  </a:lnTo>
                  <a:lnTo>
                    <a:pt x="366" y="50"/>
                  </a:lnTo>
                  <a:lnTo>
                    <a:pt x="360" y="72"/>
                  </a:lnTo>
                  <a:lnTo>
                    <a:pt x="364" y="96"/>
                  </a:lnTo>
                  <a:lnTo>
                    <a:pt x="356" y="124"/>
                  </a:lnTo>
                  <a:lnTo>
                    <a:pt x="344" y="120"/>
                  </a:lnTo>
                  <a:lnTo>
                    <a:pt x="334" y="130"/>
                  </a:lnTo>
                  <a:lnTo>
                    <a:pt x="322" y="132"/>
                  </a:lnTo>
                  <a:lnTo>
                    <a:pt x="296" y="124"/>
                  </a:lnTo>
                  <a:lnTo>
                    <a:pt x="286" y="114"/>
                  </a:lnTo>
                  <a:lnTo>
                    <a:pt x="210" y="186"/>
                  </a:lnTo>
                  <a:lnTo>
                    <a:pt x="186" y="168"/>
                  </a:lnTo>
                  <a:lnTo>
                    <a:pt x="132" y="142"/>
                  </a:lnTo>
                  <a:lnTo>
                    <a:pt x="54" y="122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9" rIns="91436" bIns="45719"/>
            <a:lstStyle/>
            <a:p>
              <a:endParaRPr lang="en-US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 rot="300177">
              <a:off x="4222783" y="3205461"/>
              <a:ext cx="903287" cy="622300"/>
            </a:xfrm>
            <a:custGeom>
              <a:avLst/>
              <a:gdLst>
                <a:gd name="T0" fmla="*/ 2147483647 w 194"/>
                <a:gd name="T1" fmla="*/ 2147483647 h 134"/>
                <a:gd name="T2" fmla="*/ 0 w 194"/>
                <a:gd name="T3" fmla="*/ 2147483647 h 134"/>
                <a:gd name="T4" fmla="*/ 2147483647 w 194"/>
                <a:gd name="T5" fmla="*/ 2147483647 h 134"/>
                <a:gd name="T6" fmla="*/ 2147483647 w 194"/>
                <a:gd name="T7" fmla="*/ 0 h 134"/>
                <a:gd name="T8" fmla="*/ 2147483647 w 194"/>
                <a:gd name="T9" fmla="*/ 2147483647 h 134"/>
                <a:gd name="T10" fmla="*/ 2147483647 w 194"/>
                <a:gd name="T11" fmla="*/ 2147483647 h 134"/>
                <a:gd name="T12" fmla="*/ 2147483647 w 194"/>
                <a:gd name="T13" fmla="*/ 2147483647 h 134"/>
                <a:gd name="T14" fmla="*/ 2147483647 w 194"/>
                <a:gd name="T15" fmla="*/ 2147483647 h 134"/>
                <a:gd name="T16" fmla="*/ 2147483647 w 194"/>
                <a:gd name="T17" fmla="*/ 2147483647 h 134"/>
                <a:gd name="T18" fmla="*/ 2147483647 w 194"/>
                <a:gd name="T19" fmla="*/ 2147483647 h 134"/>
                <a:gd name="T20" fmla="*/ 2147483647 w 194"/>
                <a:gd name="T21" fmla="*/ 2147483647 h 134"/>
                <a:gd name="T22" fmla="*/ 2147483647 w 194"/>
                <a:gd name="T23" fmla="*/ 2147483647 h 134"/>
                <a:gd name="T24" fmla="*/ 2147483647 w 194"/>
                <a:gd name="T25" fmla="*/ 2147483647 h 134"/>
                <a:gd name="T26" fmla="*/ 2147483647 w 194"/>
                <a:gd name="T27" fmla="*/ 2147483647 h 134"/>
                <a:gd name="T28" fmla="*/ 2147483647 w 194"/>
                <a:gd name="T29" fmla="*/ 2147483647 h 134"/>
                <a:gd name="T30" fmla="*/ 2147483647 w 194"/>
                <a:gd name="T31" fmla="*/ 2147483647 h 134"/>
                <a:gd name="T32" fmla="*/ 2147483647 w 194"/>
                <a:gd name="T33" fmla="*/ 2147483647 h 134"/>
                <a:gd name="T34" fmla="*/ 2147483647 w 194"/>
                <a:gd name="T35" fmla="*/ 2147483647 h 134"/>
                <a:gd name="T36" fmla="*/ 2147483647 w 194"/>
                <a:gd name="T37" fmla="*/ 2147483647 h 134"/>
                <a:gd name="T38" fmla="*/ 2147483647 w 194"/>
                <a:gd name="T39" fmla="*/ 2147483647 h 134"/>
                <a:gd name="T40" fmla="*/ 2147483647 w 194"/>
                <a:gd name="T41" fmla="*/ 2147483647 h 134"/>
                <a:gd name="T42" fmla="*/ 2147483647 w 194"/>
                <a:gd name="T43" fmla="*/ 2147483647 h 134"/>
                <a:gd name="T44" fmla="*/ 2147483647 w 194"/>
                <a:gd name="T45" fmla="*/ 2147483647 h 134"/>
                <a:gd name="T46" fmla="*/ 2147483647 w 194"/>
                <a:gd name="T47" fmla="*/ 2147483647 h 134"/>
                <a:gd name="T48" fmla="*/ 2147483647 w 194"/>
                <a:gd name="T49" fmla="*/ 2147483647 h 134"/>
                <a:gd name="T50" fmla="*/ 2147483647 w 194"/>
                <a:gd name="T51" fmla="*/ 2147483647 h 134"/>
                <a:gd name="T52" fmla="*/ 2147483647 w 194"/>
                <a:gd name="T53" fmla="*/ 2147483647 h 134"/>
                <a:gd name="T54" fmla="*/ 2147483647 w 194"/>
                <a:gd name="T55" fmla="*/ 2147483647 h 1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94"/>
                <a:gd name="T85" fmla="*/ 0 h 134"/>
                <a:gd name="T86" fmla="*/ 194 w 194"/>
                <a:gd name="T87" fmla="*/ 134 h 1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94" h="134">
                  <a:moveTo>
                    <a:pt x="8" y="54"/>
                  </a:moveTo>
                  <a:lnTo>
                    <a:pt x="0" y="52"/>
                  </a:lnTo>
                  <a:lnTo>
                    <a:pt x="2" y="2"/>
                  </a:lnTo>
                  <a:lnTo>
                    <a:pt x="8" y="0"/>
                  </a:lnTo>
                  <a:lnTo>
                    <a:pt x="48" y="18"/>
                  </a:lnTo>
                  <a:lnTo>
                    <a:pt x="96" y="28"/>
                  </a:lnTo>
                  <a:lnTo>
                    <a:pt x="126" y="18"/>
                  </a:lnTo>
                  <a:lnTo>
                    <a:pt x="140" y="26"/>
                  </a:lnTo>
                  <a:lnTo>
                    <a:pt x="186" y="70"/>
                  </a:lnTo>
                  <a:lnTo>
                    <a:pt x="190" y="66"/>
                  </a:lnTo>
                  <a:lnTo>
                    <a:pt x="188" y="78"/>
                  </a:lnTo>
                  <a:lnTo>
                    <a:pt x="194" y="88"/>
                  </a:lnTo>
                  <a:lnTo>
                    <a:pt x="192" y="96"/>
                  </a:lnTo>
                  <a:lnTo>
                    <a:pt x="178" y="86"/>
                  </a:lnTo>
                  <a:lnTo>
                    <a:pt x="164" y="88"/>
                  </a:lnTo>
                  <a:lnTo>
                    <a:pt x="162" y="116"/>
                  </a:lnTo>
                  <a:lnTo>
                    <a:pt x="170" y="126"/>
                  </a:lnTo>
                  <a:lnTo>
                    <a:pt x="166" y="134"/>
                  </a:lnTo>
                  <a:lnTo>
                    <a:pt x="150" y="130"/>
                  </a:lnTo>
                  <a:lnTo>
                    <a:pt x="140" y="112"/>
                  </a:lnTo>
                  <a:lnTo>
                    <a:pt x="98" y="88"/>
                  </a:lnTo>
                  <a:lnTo>
                    <a:pt x="70" y="88"/>
                  </a:lnTo>
                  <a:lnTo>
                    <a:pt x="60" y="96"/>
                  </a:lnTo>
                  <a:lnTo>
                    <a:pt x="16" y="64"/>
                  </a:lnTo>
                  <a:lnTo>
                    <a:pt x="48" y="40"/>
                  </a:lnTo>
                  <a:lnTo>
                    <a:pt x="36" y="36"/>
                  </a:lnTo>
                  <a:lnTo>
                    <a:pt x="16" y="38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9" rIns="91436" bIns="45719"/>
            <a:lstStyle/>
            <a:p>
              <a:endParaRPr lang="en-US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 rot="300177">
              <a:off x="5114958" y="2859387"/>
              <a:ext cx="819151" cy="985839"/>
            </a:xfrm>
            <a:custGeom>
              <a:avLst/>
              <a:gdLst>
                <a:gd name="T0" fmla="*/ 2147483647 w 176"/>
                <a:gd name="T1" fmla="*/ 2147483647 h 212"/>
                <a:gd name="T2" fmla="*/ 2147483647 w 176"/>
                <a:gd name="T3" fmla="*/ 2147483647 h 212"/>
                <a:gd name="T4" fmla="*/ 2147483647 w 176"/>
                <a:gd name="T5" fmla="*/ 0 h 212"/>
                <a:gd name="T6" fmla="*/ 2147483647 w 176"/>
                <a:gd name="T7" fmla="*/ 2147483647 h 212"/>
                <a:gd name="T8" fmla="*/ 2147483647 w 176"/>
                <a:gd name="T9" fmla="*/ 2147483647 h 212"/>
                <a:gd name="T10" fmla="*/ 2147483647 w 176"/>
                <a:gd name="T11" fmla="*/ 2147483647 h 212"/>
                <a:gd name="T12" fmla="*/ 2147483647 w 176"/>
                <a:gd name="T13" fmla="*/ 2147483647 h 212"/>
                <a:gd name="T14" fmla="*/ 2147483647 w 176"/>
                <a:gd name="T15" fmla="*/ 2147483647 h 212"/>
                <a:gd name="T16" fmla="*/ 2147483647 w 176"/>
                <a:gd name="T17" fmla="*/ 2147483647 h 212"/>
                <a:gd name="T18" fmla="*/ 2147483647 w 176"/>
                <a:gd name="T19" fmla="*/ 2147483647 h 212"/>
                <a:gd name="T20" fmla="*/ 2147483647 w 176"/>
                <a:gd name="T21" fmla="*/ 2147483647 h 212"/>
                <a:gd name="T22" fmla="*/ 2147483647 w 176"/>
                <a:gd name="T23" fmla="*/ 2147483647 h 212"/>
                <a:gd name="T24" fmla="*/ 2147483647 w 176"/>
                <a:gd name="T25" fmla="*/ 2147483647 h 212"/>
                <a:gd name="T26" fmla="*/ 2147483647 w 176"/>
                <a:gd name="T27" fmla="*/ 2147483647 h 212"/>
                <a:gd name="T28" fmla="*/ 2147483647 w 176"/>
                <a:gd name="T29" fmla="*/ 2147483647 h 212"/>
                <a:gd name="T30" fmla="*/ 2147483647 w 176"/>
                <a:gd name="T31" fmla="*/ 2147483647 h 212"/>
                <a:gd name="T32" fmla="*/ 2147483647 w 176"/>
                <a:gd name="T33" fmla="*/ 2147483647 h 212"/>
                <a:gd name="T34" fmla="*/ 2147483647 w 176"/>
                <a:gd name="T35" fmla="*/ 2147483647 h 212"/>
                <a:gd name="T36" fmla="*/ 2147483647 w 176"/>
                <a:gd name="T37" fmla="*/ 2147483647 h 212"/>
                <a:gd name="T38" fmla="*/ 0 w 176"/>
                <a:gd name="T39" fmla="*/ 2147483647 h 212"/>
                <a:gd name="T40" fmla="*/ 2147483647 w 176"/>
                <a:gd name="T41" fmla="*/ 2147483647 h 212"/>
                <a:gd name="T42" fmla="*/ 2147483647 w 176"/>
                <a:gd name="T43" fmla="*/ 2147483647 h 212"/>
                <a:gd name="T44" fmla="*/ 2147483647 w 176"/>
                <a:gd name="T45" fmla="*/ 2147483647 h 212"/>
                <a:gd name="T46" fmla="*/ 2147483647 w 176"/>
                <a:gd name="T47" fmla="*/ 2147483647 h 212"/>
                <a:gd name="T48" fmla="*/ 2147483647 w 176"/>
                <a:gd name="T49" fmla="*/ 2147483647 h 2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6"/>
                <a:gd name="T76" fmla="*/ 0 h 212"/>
                <a:gd name="T77" fmla="*/ 176 w 176"/>
                <a:gd name="T78" fmla="*/ 212 h 21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6" h="212">
                  <a:moveTo>
                    <a:pt x="26" y="90"/>
                  </a:moveTo>
                  <a:lnTo>
                    <a:pt x="64" y="74"/>
                  </a:lnTo>
                  <a:lnTo>
                    <a:pt x="138" y="0"/>
                  </a:lnTo>
                  <a:lnTo>
                    <a:pt x="156" y="24"/>
                  </a:lnTo>
                  <a:lnTo>
                    <a:pt x="176" y="20"/>
                  </a:lnTo>
                  <a:lnTo>
                    <a:pt x="170" y="58"/>
                  </a:lnTo>
                  <a:lnTo>
                    <a:pt x="156" y="54"/>
                  </a:lnTo>
                  <a:lnTo>
                    <a:pt x="150" y="78"/>
                  </a:lnTo>
                  <a:lnTo>
                    <a:pt x="160" y="92"/>
                  </a:lnTo>
                  <a:lnTo>
                    <a:pt x="138" y="174"/>
                  </a:lnTo>
                  <a:lnTo>
                    <a:pt x="128" y="182"/>
                  </a:lnTo>
                  <a:lnTo>
                    <a:pt x="128" y="194"/>
                  </a:lnTo>
                  <a:lnTo>
                    <a:pt x="104" y="204"/>
                  </a:lnTo>
                  <a:lnTo>
                    <a:pt x="72" y="212"/>
                  </a:lnTo>
                  <a:lnTo>
                    <a:pt x="46" y="208"/>
                  </a:lnTo>
                  <a:lnTo>
                    <a:pt x="20" y="190"/>
                  </a:lnTo>
                  <a:lnTo>
                    <a:pt x="24" y="182"/>
                  </a:lnTo>
                  <a:lnTo>
                    <a:pt x="10" y="172"/>
                  </a:lnTo>
                  <a:lnTo>
                    <a:pt x="6" y="178"/>
                  </a:lnTo>
                  <a:lnTo>
                    <a:pt x="0" y="168"/>
                  </a:lnTo>
                  <a:lnTo>
                    <a:pt x="2" y="156"/>
                  </a:lnTo>
                  <a:lnTo>
                    <a:pt x="8" y="146"/>
                  </a:lnTo>
                  <a:lnTo>
                    <a:pt x="14" y="124"/>
                  </a:lnTo>
                  <a:lnTo>
                    <a:pt x="28" y="122"/>
                  </a:lnTo>
                  <a:lnTo>
                    <a:pt x="26" y="9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9" rIns="91436" bIns="45719"/>
            <a:lstStyle/>
            <a:p>
              <a:endParaRPr lang="en-US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 rot="300177">
              <a:off x="5749958" y="2991149"/>
              <a:ext cx="1069975" cy="920751"/>
            </a:xfrm>
            <a:custGeom>
              <a:avLst/>
              <a:gdLst>
                <a:gd name="T0" fmla="*/ 2147483647 w 230"/>
                <a:gd name="T1" fmla="*/ 2147483647 h 198"/>
                <a:gd name="T2" fmla="*/ 2147483647 w 230"/>
                <a:gd name="T3" fmla="*/ 2147483647 h 198"/>
                <a:gd name="T4" fmla="*/ 2147483647 w 230"/>
                <a:gd name="T5" fmla="*/ 2147483647 h 198"/>
                <a:gd name="T6" fmla="*/ 2147483647 w 230"/>
                <a:gd name="T7" fmla="*/ 2147483647 h 198"/>
                <a:gd name="T8" fmla="*/ 2147483647 w 230"/>
                <a:gd name="T9" fmla="*/ 2147483647 h 198"/>
                <a:gd name="T10" fmla="*/ 2147483647 w 230"/>
                <a:gd name="T11" fmla="*/ 2147483647 h 198"/>
                <a:gd name="T12" fmla="*/ 2147483647 w 230"/>
                <a:gd name="T13" fmla="*/ 2147483647 h 198"/>
                <a:gd name="T14" fmla="*/ 2147483647 w 230"/>
                <a:gd name="T15" fmla="*/ 2147483647 h 198"/>
                <a:gd name="T16" fmla="*/ 2147483647 w 230"/>
                <a:gd name="T17" fmla="*/ 0 h 198"/>
                <a:gd name="T18" fmla="*/ 2147483647 w 230"/>
                <a:gd name="T19" fmla="*/ 2147483647 h 198"/>
                <a:gd name="T20" fmla="*/ 2147483647 w 230"/>
                <a:gd name="T21" fmla="*/ 2147483647 h 198"/>
                <a:gd name="T22" fmla="*/ 2147483647 w 230"/>
                <a:gd name="T23" fmla="*/ 2147483647 h 198"/>
                <a:gd name="T24" fmla="*/ 2147483647 w 230"/>
                <a:gd name="T25" fmla="*/ 2147483647 h 198"/>
                <a:gd name="T26" fmla="*/ 2147483647 w 230"/>
                <a:gd name="T27" fmla="*/ 2147483647 h 198"/>
                <a:gd name="T28" fmla="*/ 2147483647 w 230"/>
                <a:gd name="T29" fmla="*/ 2147483647 h 198"/>
                <a:gd name="T30" fmla="*/ 2147483647 w 230"/>
                <a:gd name="T31" fmla="*/ 2147483647 h 198"/>
                <a:gd name="T32" fmla="*/ 2147483647 w 230"/>
                <a:gd name="T33" fmla="*/ 2147483647 h 198"/>
                <a:gd name="T34" fmla="*/ 0 w 230"/>
                <a:gd name="T35" fmla="*/ 2147483647 h 198"/>
                <a:gd name="T36" fmla="*/ 2147483647 w 230"/>
                <a:gd name="T37" fmla="*/ 2147483647 h 198"/>
                <a:gd name="T38" fmla="*/ 2147483647 w 230"/>
                <a:gd name="T39" fmla="*/ 2147483647 h 198"/>
                <a:gd name="T40" fmla="*/ 2147483647 w 230"/>
                <a:gd name="T41" fmla="*/ 2147483647 h 198"/>
                <a:gd name="T42" fmla="*/ 2147483647 w 230"/>
                <a:gd name="T43" fmla="*/ 2147483647 h 198"/>
                <a:gd name="T44" fmla="*/ 2147483647 w 230"/>
                <a:gd name="T45" fmla="*/ 2147483647 h 1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30"/>
                <a:gd name="T70" fmla="*/ 0 h 198"/>
                <a:gd name="T71" fmla="*/ 230 w 230"/>
                <a:gd name="T72" fmla="*/ 198 h 19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30" h="198">
                  <a:moveTo>
                    <a:pt x="38" y="6"/>
                  </a:moveTo>
                  <a:lnTo>
                    <a:pt x="60" y="2"/>
                  </a:lnTo>
                  <a:lnTo>
                    <a:pt x="74" y="18"/>
                  </a:lnTo>
                  <a:lnTo>
                    <a:pt x="102" y="20"/>
                  </a:lnTo>
                  <a:lnTo>
                    <a:pt x="122" y="14"/>
                  </a:lnTo>
                  <a:lnTo>
                    <a:pt x="128" y="20"/>
                  </a:lnTo>
                  <a:lnTo>
                    <a:pt x="186" y="14"/>
                  </a:lnTo>
                  <a:lnTo>
                    <a:pt x="192" y="6"/>
                  </a:lnTo>
                  <a:lnTo>
                    <a:pt x="222" y="0"/>
                  </a:lnTo>
                  <a:lnTo>
                    <a:pt x="230" y="12"/>
                  </a:lnTo>
                  <a:lnTo>
                    <a:pt x="212" y="40"/>
                  </a:lnTo>
                  <a:lnTo>
                    <a:pt x="192" y="116"/>
                  </a:lnTo>
                  <a:lnTo>
                    <a:pt x="178" y="124"/>
                  </a:lnTo>
                  <a:lnTo>
                    <a:pt x="144" y="198"/>
                  </a:lnTo>
                  <a:lnTo>
                    <a:pt x="78" y="164"/>
                  </a:lnTo>
                  <a:lnTo>
                    <a:pt x="48" y="156"/>
                  </a:lnTo>
                  <a:lnTo>
                    <a:pt x="26" y="158"/>
                  </a:lnTo>
                  <a:lnTo>
                    <a:pt x="0" y="160"/>
                  </a:lnTo>
                  <a:lnTo>
                    <a:pt x="22" y="78"/>
                  </a:lnTo>
                  <a:lnTo>
                    <a:pt x="12" y="64"/>
                  </a:lnTo>
                  <a:lnTo>
                    <a:pt x="18" y="40"/>
                  </a:lnTo>
                  <a:lnTo>
                    <a:pt x="32" y="44"/>
                  </a:lnTo>
                  <a:lnTo>
                    <a:pt x="38" y="6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9" rIns="91436" bIns="45719"/>
            <a:lstStyle/>
            <a:p>
              <a:endParaRPr lang="en-US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 rot="300177">
              <a:off x="1898683" y="3026075"/>
              <a:ext cx="808038" cy="763587"/>
            </a:xfrm>
            <a:custGeom>
              <a:avLst/>
              <a:gdLst>
                <a:gd name="T0" fmla="*/ 0 w 174"/>
                <a:gd name="T1" fmla="*/ 2147483647 h 164"/>
                <a:gd name="T2" fmla="*/ 2147483647 w 174"/>
                <a:gd name="T3" fmla="*/ 2147483647 h 164"/>
                <a:gd name="T4" fmla="*/ 2147483647 w 174"/>
                <a:gd name="T5" fmla="*/ 2147483647 h 164"/>
                <a:gd name="T6" fmla="*/ 2147483647 w 174"/>
                <a:gd name="T7" fmla="*/ 0 h 164"/>
                <a:gd name="T8" fmla="*/ 2147483647 w 174"/>
                <a:gd name="T9" fmla="*/ 2147483647 h 164"/>
                <a:gd name="T10" fmla="*/ 2147483647 w 174"/>
                <a:gd name="T11" fmla="*/ 2147483647 h 164"/>
                <a:gd name="T12" fmla="*/ 2147483647 w 174"/>
                <a:gd name="T13" fmla="*/ 2147483647 h 164"/>
                <a:gd name="T14" fmla="*/ 2147483647 w 174"/>
                <a:gd name="T15" fmla="*/ 2147483647 h 164"/>
                <a:gd name="T16" fmla="*/ 2147483647 w 174"/>
                <a:gd name="T17" fmla="*/ 2147483647 h 164"/>
                <a:gd name="T18" fmla="*/ 2147483647 w 174"/>
                <a:gd name="T19" fmla="*/ 2147483647 h 164"/>
                <a:gd name="T20" fmla="*/ 2147483647 w 174"/>
                <a:gd name="T21" fmla="*/ 2147483647 h 164"/>
                <a:gd name="T22" fmla="*/ 2147483647 w 174"/>
                <a:gd name="T23" fmla="*/ 2147483647 h 164"/>
                <a:gd name="T24" fmla="*/ 2147483647 w 174"/>
                <a:gd name="T25" fmla="*/ 2147483647 h 164"/>
                <a:gd name="T26" fmla="*/ 2147483647 w 174"/>
                <a:gd name="T27" fmla="*/ 2147483647 h 164"/>
                <a:gd name="T28" fmla="*/ 2147483647 w 174"/>
                <a:gd name="T29" fmla="*/ 2147483647 h 164"/>
                <a:gd name="T30" fmla="*/ 2147483647 w 174"/>
                <a:gd name="T31" fmla="*/ 2147483647 h 164"/>
                <a:gd name="T32" fmla="*/ 2147483647 w 174"/>
                <a:gd name="T33" fmla="*/ 2147483647 h 164"/>
                <a:gd name="T34" fmla="*/ 2147483647 w 174"/>
                <a:gd name="T35" fmla="*/ 2147483647 h 164"/>
                <a:gd name="T36" fmla="*/ 2147483647 w 174"/>
                <a:gd name="T37" fmla="*/ 2147483647 h 164"/>
                <a:gd name="T38" fmla="*/ 2147483647 w 174"/>
                <a:gd name="T39" fmla="*/ 2147483647 h 164"/>
                <a:gd name="T40" fmla="*/ 0 w 174"/>
                <a:gd name="T41" fmla="*/ 2147483647 h 16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4"/>
                <a:gd name="T64" fmla="*/ 0 h 164"/>
                <a:gd name="T65" fmla="*/ 174 w 174"/>
                <a:gd name="T66" fmla="*/ 164 h 16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4" h="164">
                  <a:moveTo>
                    <a:pt x="0" y="34"/>
                  </a:moveTo>
                  <a:lnTo>
                    <a:pt x="16" y="8"/>
                  </a:lnTo>
                  <a:lnTo>
                    <a:pt x="46" y="10"/>
                  </a:lnTo>
                  <a:lnTo>
                    <a:pt x="80" y="0"/>
                  </a:lnTo>
                  <a:lnTo>
                    <a:pt x="94" y="34"/>
                  </a:lnTo>
                  <a:lnTo>
                    <a:pt x="106" y="16"/>
                  </a:lnTo>
                  <a:lnTo>
                    <a:pt x="130" y="26"/>
                  </a:lnTo>
                  <a:lnTo>
                    <a:pt x="158" y="14"/>
                  </a:lnTo>
                  <a:lnTo>
                    <a:pt x="172" y="12"/>
                  </a:lnTo>
                  <a:lnTo>
                    <a:pt x="174" y="26"/>
                  </a:lnTo>
                  <a:lnTo>
                    <a:pt x="148" y="42"/>
                  </a:lnTo>
                  <a:lnTo>
                    <a:pt x="150" y="66"/>
                  </a:lnTo>
                  <a:lnTo>
                    <a:pt x="164" y="74"/>
                  </a:lnTo>
                  <a:lnTo>
                    <a:pt x="152" y="118"/>
                  </a:lnTo>
                  <a:lnTo>
                    <a:pt x="174" y="148"/>
                  </a:lnTo>
                  <a:lnTo>
                    <a:pt x="164" y="164"/>
                  </a:lnTo>
                  <a:lnTo>
                    <a:pt x="140" y="142"/>
                  </a:lnTo>
                  <a:lnTo>
                    <a:pt x="118" y="110"/>
                  </a:lnTo>
                  <a:lnTo>
                    <a:pt x="50" y="78"/>
                  </a:lnTo>
                  <a:lnTo>
                    <a:pt x="8" y="5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9" rIns="91436" bIns="45719"/>
            <a:lstStyle/>
            <a:p>
              <a:endParaRPr lang="en-US"/>
            </a:p>
          </p:txBody>
        </p:sp>
        <p:sp>
          <p:nvSpPr>
            <p:cNvPr id="51" name="Freeform 48" descr="Wide downward diagonal"/>
            <p:cNvSpPr>
              <a:spLocks/>
            </p:cNvSpPr>
            <p:nvPr/>
          </p:nvSpPr>
          <p:spPr bwMode="auto">
            <a:xfrm rot="300177">
              <a:off x="6774817" y="2146348"/>
              <a:ext cx="1152525" cy="1246188"/>
            </a:xfrm>
            <a:custGeom>
              <a:avLst/>
              <a:gdLst>
                <a:gd name="T0" fmla="*/ 2147483647 w 248"/>
                <a:gd name="T1" fmla="*/ 0 h 268"/>
                <a:gd name="T2" fmla="*/ 2147483647 w 248"/>
                <a:gd name="T3" fmla="*/ 2147483647 h 268"/>
                <a:gd name="T4" fmla="*/ 2147483647 w 248"/>
                <a:gd name="T5" fmla="*/ 2147483647 h 268"/>
                <a:gd name="T6" fmla="*/ 2147483647 w 248"/>
                <a:gd name="T7" fmla="*/ 2147483647 h 268"/>
                <a:gd name="T8" fmla="*/ 2147483647 w 248"/>
                <a:gd name="T9" fmla="*/ 2147483647 h 268"/>
                <a:gd name="T10" fmla="*/ 2147483647 w 248"/>
                <a:gd name="T11" fmla="*/ 2147483647 h 268"/>
                <a:gd name="T12" fmla="*/ 2147483647 w 248"/>
                <a:gd name="T13" fmla="*/ 2147483647 h 268"/>
                <a:gd name="T14" fmla="*/ 2147483647 w 248"/>
                <a:gd name="T15" fmla="*/ 2147483647 h 268"/>
                <a:gd name="T16" fmla="*/ 2147483647 w 248"/>
                <a:gd name="T17" fmla="*/ 2147483647 h 268"/>
                <a:gd name="T18" fmla="*/ 2147483647 w 248"/>
                <a:gd name="T19" fmla="*/ 2147483647 h 268"/>
                <a:gd name="T20" fmla="*/ 2147483647 w 248"/>
                <a:gd name="T21" fmla="*/ 2147483647 h 268"/>
                <a:gd name="T22" fmla="*/ 2147483647 w 248"/>
                <a:gd name="T23" fmla="*/ 2147483647 h 268"/>
                <a:gd name="T24" fmla="*/ 2147483647 w 248"/>
                <a:gd name="T25" fmla="*/ 2147483647 h 268"/>
                <a:gd name="T26" fmla="*/ 0 w 248"/>
                <a:gd name="T27" fmla="*/ 2147483647 h 268"/>
                <a:gd name="T28" fmla="*/ 2147483647 w 248"/>
                <a:gd name="T29" fmla="*/ 2147483647 h 268"/>
                <a:gd name="T30" fmla="*/ 2147483647 w 248"/>
                <a:gd name="T31" fmla="*/ 0 h 2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8"/>
                <a:gd name="T49" fmla="*/ 0 h 268"/>
                <a:gd name="T50" fmla="*/ 248 w 248"/>
                <a:gd name="T51" fmla="*/ 268 h 26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8" h="268">
                  <a:moveTo>
                    <a:pt x="56" y="0"/>
                  </a:moveTo>
                  <a:lnTo>
                    <a:pt x="216" y="98"/>
                  </a:lnTo>
                  <a:lnTo>
                    <a:pt x="248" y="126"/>
                  </a:lnTo>
                  <a:lnTo>
                    <a:pt x="218" y="146"/>
                  </a:lnTo>
                  <a:lnTo>
                    <a:pt x="182" y="180"/>
                  </a:lnTo>
                  <a:lnTo>
                    <a:pt x="132" y="262"/>
                  </a:lnTo>
                  <a:lnTo>
                    <a:pt x="104" y="268"/>
                  </a:lnTo>
                  <a:lnTo>
                    <a:pt x="86" y="260"/>
                  </a:lnTo>
                  <a:lnTo>
                    <a:pt x="92" y="244"/>
                  </a:lnTo>
                  <a:lnTo>
                    <a:pt x="64" y="224"/>
                  </a:lnTo>
                  <a:lnTo>
                    <a:pt x="34" y="196"/>
                  </a:lnTo>
                  <a:lnTo>
                    <a:pt x="32" y="168"/>
                  </a:lnTo>
                  <a:lnTo>
                    <a:pt x="18" y="162"/>
                  </a:lnTo>
                  <a:lnTo>
                    <a:pt x="0" y="130"/>
                  </a:lnTo>
                  <a:lnTo>
                    <a:pt x="40" y="2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lIns="91436" tIns="45719" rIns="91436" bIns="45719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1719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Know your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Evaluate your Operation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Advertising Performance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Activity Performance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Employee </a:t>
            </a:r>
            <a:r>
              <a:rPr lang="en-US" sz="2400" dirty="0" smtClean="0"/>
              <a:t>Performance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Owner Performance</a:t>
            </a:r>
          </a:p>
          <a:p>
            <a:endParaRPr lang="en-US" sz="2800" dirty="0"/>
          </a:p>
          <a:p>
            <a:r>
              <a:rPr lang="en-US" sz="2800" dirty="0" smtClean="0"/>
              <a:t>Strategic Planning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Re-evaluate business and marketing plans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578" y="2045941"/>
            <a:ext cx="2727098" cy="3072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448" r="37516"/>
          <a:stretch/>
        </p:blipFill>
        <p:spPr>
          <a:xfrm rot="540222">
            <a:off x="5434862" y="3019407"/>
            <a:ext cx="1651635" cy="265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23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Know your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380" y="1656028"/>
            <a:ext cx="8229600" cy="4525963"/>
          </a:xfrm>
        </p:spPr>
        <p:txBody>
          <a:bodyPr/>
          <a:lstStyle/>
          <a:p>
            <a:r>
              <a:rPr lang="en-US" sz="2800" dirty="0" smtClean="0"/>
              <a:t>Try something new!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Goat Yoga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On-Farm Dinners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Summer Camps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Film Industry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Farm Stays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6394"/>
          <a:stretch/>
        </p:blipFill>
        <p:spPr>
          <a:xfrm>
            <a:off x="6627269" y="1426500"/>
            <a:ext cx="2338411" cy="27738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360" y="4245857"/>
            <a:ext cx="2252440" cy="2252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436" y="2121426"/>
            <a:ext cx="2162134" cy="32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93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Agritourism</a:t>
            </a:r>
            <a:r>
              <a:rPr lang="en-US" dirty="0" smtClean="0"/>
              <a:t> Cheers!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Ben Boyles</a:t>
            </a:r>
          </a:p>
          <a:p>
            <a:r>
              <a:rPr lang="en-US" sz="2800" dirty="0"/>
              <a:t>boyles2@clemson.edu</a:t>
            </a:r>
          </a:p>
          <a:p>
            <a:r>
              <a:rPr lang="en-US" sz="2800" dirty="0"/>
              <a:t>803-981-3021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18585" y="2126630"/>
            <a:ext cx="3636937" cy="428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29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6600" dirty="0" smtClean="0"/>
              <a:t>How do you </a:t>
            </a:r>
            <a:br>
              <a:rPr lang="en-US" sz="6600" dirty="0" smtClean="0"/>
            </a:br>
            <a:r>
              <a:rPr lang="en-US" sz="6600" dirty="0" smtClean="0"/>
              <a:t>define Success?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31442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2033" y="924209"/>
            <a:ext cx="7411530" cy="762000"/>
          </a:xfrm>
        </p:spPr>
        <p:txBody>
          <a:bodyPr/>
          <a:lstStyle/>
          <a:p>
            <a:r>
              <a:rPr lang="en-US" dirty="0" smtClean="0"/>
              <a:t>Maintaining Success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86173670"/>
              </p:ext>
            </p:extLst>
          </p:nvPr>
        </p:nvGraphicFramePr>
        <p:xfrm>
          <a:off x="1524000" y="211443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4917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Know your Brand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680" y="2591390"/>
            <a:ext cx="8681720" cy="4114800"/>
          </a:xfrm>
        </p:spPr>
        <p:txBody>
          <a:bodyPr/>
          <a:lstStyle/>
          <a:p>
            <a:pPr algn="ctr"/>
            <a:r>
              <a:rPr lang="en-US" sz="7200" dirty="0" smtClean="0"/>
              <a:t>What does </a:t>
            </a:r>
            <a:r>
              <a:rPr lang="en-US" sz="7200" b="1" dirty="0" smtClean="0"/>
              <a:t>Brand</a:t>
            </a:r>
            <a:r>
              <a:rPr lang="en-US" sz="7200" dirty="0" smtClean="0"/>
              <a:t> </a:t>
            </a:r>
            <a:br>
              <a:rPr lang="en-US" sz="7200" dirty="0" smtClean="0"/>
            </a:br>
            <a:r>
              <a:rPr lang="en-US" sz="7200" dirty="0" smtClean="0"/>
              <a:t>mean to you?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674673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Know your Brand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680" y="3014000"/>
            <a:ext cx="8681720" cy="353919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Put simply, your “</a:t>
            </a:r>
            <a:r>
              <a:rPr lang="en-US" sz="4000" b="1" dirty="0" smtClean="0"/>
              <a:t>brand</a:t>
            </a:r>
            <a:r>
              <a:rPr lang="en-US" sz="4000" dirty="0" smtClean="0"/>
              <a:t>” is what your prospective customer thinks of when he or she hears your farm name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39870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Know your Brand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95723" y="1453452"/>
            <a:ext cx="5404548" cy="540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2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Know your Brand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342" y="2098199"/>
            <a:ext cx="3904797" cy="428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53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Know your Brand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353" y="1953946"/>
            <a:ext cx="4656252" cy="465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62103"/>
      </p:ext>
    </p:extLst>
  </p:cSld>
  <p:clrMapOvr>
    <a:masterClrMapping/>
  </p:clrMapOvr>
</p:sld>
</file>

<file path=ppt/theme/theme1.xml><?xml version="1.0" encoding="utf-8"?>
<a:theme xmlns:a="http://schemas.openxmlformats.org/drawingml/2006/main" name="Clemson Them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7" id="{FB494A80-1609-7746-A4D1-D6B13C8C3882}" vid="{06ADAE65-C9FF-A04C-BBF3-C923A25BA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Clemson Theme.thmx</Template>
  <TotalTime>342</TotalTime>
  <Words>305</Words>
  <Application>Microsoft Macintosh PowerPoint</Application>
  <PresentationFormat>On-screen Show (4:3)</PresentationFormat>
  <Paragraphs>101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Clemson Theme</vt:lpstr>
      <vt:lpstr>Maintaining Success</vt:lpstr>
      <vt:lpstr>About Me!</vt:lpstr>
      <vt:lpstr>PowerPoint Presentation</vt:lpstr>
      <vt:lpstr>Maintaining Success</vt:lpstr>
      <vt:lpstr>1. Know your Brand</vt:lpstr>
      <vt:lpstr>1. Know your Brand</vt:lpstr>
      <vt:lpstr>1. Know your Brand</vt:lpstr>
      <vt:lpstr>1. Know your Brand</vt:lpstr>
      <vt:lpstr>1. Know your Brand</vt:lpstr>
      <vt:lpstr>1. Know your Brand</vt:lpstr>
      <vt:lpstr>1. Know your Brand</vt:lpstr>
      <vt:lpstr>1. Know your Brand</vt:lpstr>
      <vt:lpstr>1. Know your Brand</vt:lpstr>
      <vt:lpstr>1. Know your Brand</vt:lpstr>
      <vt:lpstr>2. Know your Community</vt:lpstr>
      <vt:lpstr>2. Know your Community</vt:lpstr>
      <vt:lpstr>2. Know your Community</vt:lpstr>
      <vt:lpstr>3. Know your Market</vt:lpstr>
      <vt:lpstr>3. Know your Market</vt:lpstr>
      <vt:lpstr>4. Know your Future</vt:lpstr>
      <vt:lpstr>4. Know your Future</vt:lpstr>
      <vt:lpstr>Agritourism Cheers!</vt:lpstr>
    </vt:vector>
  </TitlesOfParts>
  <Company>Clemson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Maintaining Success</dc:title>
  <dc:creator>Ben Boyles</dc:creator>
  <cp:lastModifiedBy>Ben Boyles</cp:lastModifiedBy>
  <cp:revision>45</cp:revision>
  <dcterms:created xsi:type="dcterms:W3CDTF">2018-08-08T14:17:02Z</dcterms:created>
  <dcterms:modified xsi:type="dcterms:W3CDTF">2018-08-09T18:03:10Z</dcterms:modified>
</cp:coreProperties>
</file>